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413" r:id="rId3"/>
    <p:sldId id="288" r:id="rId4"/>
    <p:sldId id="270" r:id="rId5"/>
    <p:sldId id="414" r:id="rId6"/>
    <p:sldId id="415" r:id="rId7"/>
    <p:sldId id="416" r:id="rId8"/>
    <p:sldId id="417" r:id="rId9"/>
    <p:sldId id="418" r:id="rId10"/>
    <p:sldId id="419" r:id="rId11"/>
    <p:sldId id="420" r:id="rId12"/>
    <p:sldId id="421" r:id="rId13"/>
    <p:sldId id="422" r:id="rId14"/>
    <p:sldId id="423" r:id="rId15"/>
  </p:sldIdLst>
  <p:sldSz cx="12192000" cy="6858000"/>
  <p:notesSz cx="6858000" cy="9144000"/>
  <p:embeddedFontLst>
    <p:embeddedFont>
      <p:font typeface="Avenir Next LT Pro" panose="020B0504020202020204" pitchFamily="34" charset="-18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mbria" panose="02040503050406030204" pitchFamily="18" charset="0"/>
      <p:regular r:id="rId27"/>
      <p:bold r:id="rId28"/>
      <p:italic r:id="rId29"/>
      <p:boldItalic r:id="rId30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  <pc:docChg chg="undo custSel addSld delSld modSld sldOrd">
      <pc:chgData name="Siniša Vuksan" userId="3af124f9-b8e7-46e3-9422-21ae1d17ac0b" providerId="ADAL" clId="{820C67BC-A1DE-4D3F-BECF-674878571AF2}" dt="2020-09-30T14:58:44.816" v="3701"/>
      <pc:docMkLst>
        <pc:docMk/>
      </pc:docMkLst>
      <pc:sldChg chg="modSp">
        <pc:chgData name="Siniša Vuksan" userId="3af124f9-b8e7-46e3-9422-21ae1d17ac0b" providerId="ADAL" clId="{820C67BC-A1DE-4D3F-BECF-674878571AF2}" dt="2020-09-30T13:09:45.208" v="16" actId="20577"/>
        <pc:sldMkLst>
          <pc:docMk/>
          <pc:sldMk cId="4263532617" sldId="256"/>
        </pc:sldMkLst>
        <pc:spChg chg="mod">
          <ac:chgData name="Siniša Vuksan" userId="3af124f9-b8e7-46e3-9422-21ae1d17ac0b" providerId="ADAL" clId="{820C67BC-A1DE-4D3F-BECF-674878571AF2}" dt="2020-09-30T13:09:45.208" v="16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add delAnim modAnim">
        <pc:chgData name="Siniša Vuksan" userId="3af124f9-b8e7-46e3-9422-21ae1d17ac0b" providerId="ADAL" clId="{820C67BC-A1DE-4D3F-BECF-674878571AF2}" dt="2020-09-30T13:15:58.447" v="336" actId="20577"/>
        <pc:sldMkLst>
          <pc:docMk/>
          <pc:sldMk cId="1513291851" sldId="257"/>
        </pc:sldMkLst>
        <pc:spChg chg="mod">
          <ac:chgData name="Siniša Vuksan" userId="3af124f9-b8e7-46e3-9422-21ae1d17ac0b" providerId="ADAL" clId="{820C67BC-A1DE-4D3F-BECF-674878571AF2}" dt="2020-09-30T13:15:58.447" v="336" actId="20577"/>
          <ac:spMkLst>
            <pc:docMk/>
            <pc:sldMk cId="1513291851" sldId="257"/>
            <ac:spMk id="3" creationId="{499D698D-7B4F-4753-8983-15A0086F8C7B}"/>
          </ac:spMkLst>
        </pc:spChg>
        <pc:spChg chg="del">
          <ac:chgData name="Siniša Vuksan" userId="3af124f9-b8e7-46e3-9422-21ae1d17ac0b" providerId="ADAL" clId="{820C67BC-A1DE-4D3F-BECF-674878571AF2}" dt="2020-09-30T13:15:14.266" v="329" actId="478"/>
          <ac:spMkLst>
            <pc:docMk/>
            <pc:sldMk cId="1513291851" sldId="257"/>
            <ac:spMk id="5" creationId="{D24DFF28-2EC5-457A-93BD-B38B16FE4AD8}"/>
          </ac:spMkLst>
        </pc:spChg>
        <pc:picChg chg="add del">
          <ac:chgData name="Siniša Vuksan" userId="3af124f9-b8e7-46e3-9422-21ae1d17ac0b" providerId="ADAL" clId="{820C67BC-A1DE-4D3F-BECF-674878571AF2}" dt="2020-09-30T13:12:17.614" v="21" actId="478"/>
          <ac:picMkLst>
            <pc:docMk/>
            <pc:sldMk cId="1513291851" sldId="257"/>
            <ac:picMk id="2" creationId="{CE949837-D7C4-4397-81E4-AD42A54BB286}"/>
          </ac:picMkLst>
        </pc:picChg>
      </pc:sldChg>
      <pc:sldChg chg="addSp delSp modSp addAnim delAnim">
        <pc:chgData name="Siniša Vuksan" userId="3af124f9-b8e7-46e3-9422-21ae1d17ac0b" providerId="ADAL" clId="{820C67BC-A1DE-4D3F-BECF-674878571AF2}" dt="2020-09-30T13:19:00.172" v="499" actId="1076"/>
        <pc:sldMkLst>
          <pc:docMk/>
          <pc:sldMk cId="891775711" sldId="270"/>
        </pc:sldMkLst>
        <pc:spChg chg="del">
          <ac:chgData name="Siniša Vuksan" userId="3af124f9-b8e7-46e3-9422-21ae1d17ac0b" providerId="ADAL" clId="{820C67BC-A1DE-4D3F-BECF-674878571AF2}" dt="2020-09-30T13:16:04.700" v="337" actId="478"/>
          <ac:spMkLst>
            <pc:docMk/>
            <pc:sldMk cId="891775711" sldId="270"/>
            <ac:spMk id="4" creationId="{D75CFF8D-7D93-4120-8120-DF2500665523}"/>
          </ac:spMkLst>
        </pc:spChg>
        <pc:spChg chg="mod">
          <ac:chgData name="Siniša Vuksan" userId="3af124f9-b8e7-46e3-9422-21ae1d17ac0b" providerId="ADAL" clId="{820C67BC-A1DE-4D3F-BECF-674878571AF2}" dt="2020-09-30T13:16:18.292" v="340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19:00.172" v="499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16:37.614" v="344" actId="478"/>
          <ac:spMkLst>
            <pc:docMk/>
            <pc:sldMk cId="891775711" sldId="270"/>
            <ac:spMk id="7" creationId="{D2D0BA8C-58FB-4A8E-94B2-23009BDA0BA2}"/>
          </ac:spMkLst>
        </pc:spChg>
        <pc:spChg chg="del">
          <ac:chgData name="Siniša Vuksan" userId="3af124f9-b8e7-46e3-9422-21ae1d17ac0b" providerId="ADAL" clId="{820C67BC-A1DE-4D3F-BECF-674878571AF2}" dt="2020-09-30T13:17:13.824" v="346" actId="478"/>
          <ac:spMkLst>
            <pc:docMk/>
            <pc:sldMk cId="891775711" sldId="270"/>
            <ac:spMk id="8" creationId="{DF35BA8C-DCB8-4348-A43A-5CF93781E51E}"/>
          </ac:spMkLst>
        </pc:spChg>
        <pc:spChg chg="add del mod">
          <ac:chgData name="Siniša Vuksan" userId="3af124f9-b8e7-46e3-9422-21ae1d17ac0b" providerId="ADAL" clId="{820C67BC-A1DE-4D3F-BECF-674878571AF2}" dt="2020-09-30T13:16:27.525" v="341" actId="478"/>
          <ac:spMkLst>
            <pc:docMk/>
            <pc:sldMk cId="891775711" sldId="270"/>
            <ac:spMk id="10" creationId="{819D6C20-346B-4AEE-832F-2E272C453245}"/>
          </ac:spMkLst>
        </pc:spChg>
        <pc:picChg chg="mod">
          <ac:chgData name="Siniša Vuksan" userId="3af124f9-b8e7-46e3-9422-21ae1d17ac0b" providerId="ADAL" clId="{820C67BC-A1DE-4D3F-BECF-674878571AF2}" dt="2020-09-30T13:17:08.836" v="345" actId="14826"/>
          <ac:picMkLst>
            <pc:docMk/>
            <pc:sldMk cId="891775711" sldId="270"/>
            <ac:picMk id="2" creationId="{364F0D10-6C93-4798-9B51-775114644404}"/>
          </ac:picMkLst>
        </pc:picChg>
        <pc:picChg chg="add del mod">
          <ac:chgData name="Siniša Vuksan" userId="3af124f9-b8e7-46e3-9422-21ae1d17ac0b" providerId="ADAL" clId="{820C67BC-A1DE-4D3F-BECF-674878571AF2}" dt="2020-09-30T13:18:08.826" v="349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add">
        <pc:chgData name="Siniša Vuksan" userId="3af124f9-b8e7-46e3-9422-21ae1d17ac0b" providerId="ADAL" clId="{820C67BC-A1DE-4D3F-BECF-674878571AF2}" dt="2020-09-30T14:54:41.484" v="3697" actId="20577"/>
        <pc:sldMkLst>
          <pc:docMk/>
          <pc:sldMk cId="470418671" sldId="276"/>
        </pc:sldMkLst>
        <pc:spChg chg="mod">
          <ac:chgData name="Siniša Vuksan" userId="3af124f9-b8e7-46e3-9422-21ae1d17ac0b" providerId="ADAL" clId="{820C67BC-A1DE-4D3F-BECF-674878571AF2}" dt="2020-09-30T14:54:41.484" v="3697" actId="20577"/>
          <ac:spMkLst>
            <pc:docMk/>
            <pc:sldMk cId="470418671" sldId="276"/>
            <ac:spMk id="2" creationId="{2AF3F46D-1885-4F99-A383-C4EDF7FD19B6}"/>
          </ac:spMkLst>
        </pc:spChg>
      </pc:sldChg>
      <pc:sldChg chg="del">
        <pc:chgData name="Siniša Vuksan" userId="3af124f9-b8e7-46e3-9422-21ae1d17ac0b" providerId="ADAL" clId="{820C67BC-A1DE-4D3F-BECF-674878571AF2}" dt="2020-09-30T14:48:48.901" v="3531" actId="2696"/>
        <pc:sldMkLst>
          <pc:docMk/>
          <pc:sldMk cId="4156204590" sldId="281"/>
        </pc:sldMkLst>
      </pc:sldChg>
      <pc:sldChg chg="addSp delSp modSp ord delAnim modAnim">
        <pc:chgData name="Siniša Vuksan" userId="3af124f9-b8e7-46e3-9422-21ae1d17ac0b" providerId="ADAL" clId="{820C67BC-A1DE-4D3F-BECF-674878571AF2}" dt="2020-09-30T14:06:58.469" v="1648" actId="20577"/>
        <pc:sldMkLst>
          <pc:docMk/>
          <pc:sldMk cId="2757270251" sldId="282"/>
        </pc:sldMkLst>
        <pc:spChg chg="mod">
          <ac:chgData name="Siniša Vuksan" userId="3af124f9-b8e7-46e3-9422-21ae1d17ac0b" providerId="ADAL" clId="{820C67BC-A1DE-4D3F-BECF-674878571AF2}" dt="2020-09-30T14:02:51.388" v="1563" actId="20577"/>
          <ac:spMkLst>
            <pc:docMk/>
            <pc:sldMk cId="2757270251" sldId="282"/>
            <ac:spMk id="5" creationId="{D0D4AB01-B963-41A3-8A54-65A5DDE37614}"/>
          </ac:spMkLst>
        </pc:spChg>
        <pc:spChg chg="mod">
          <ac:chgData name="Siniša Vuksan" userId="3af124f9-b8e7-46e3-9422-21ae1d17ac0b" providerId="ADAL" clId="{820C67BC-A1DE-4D3F-BECF-674878571AF2}" dt="2020-09-30T14:03:21.920" v="1600" actId="20577"/>
          <ac:spMkLst>
            <pc:docMk/>
            <pc:sldMk cId="2757270251" sldId="282"/>
            <ac:spMk id="6" creationId="{9B16BC4B-D5C2-44A0-9246-0EBAE8E0E2D0}"/>
          </ac:spMkLst>
        </pc:spChg>
        <pc:spChg chg="del">
          <ac:chgData name="Siniša Vuksan" userId="3af124f9-b8e7-46e3-9422-21ae1d17ac0b" providerId="ADAL" clId="{820C67BC-A1DE-4D3F-BECF-674878571AF2}" dt="2020-09-30T14:03:29.848" v="1601" actId="478"/>
          <ac:spMkLst>
            <pc:docMk/>
            <pc:sldMk cId="2757270251" sldId="282"/>
            <ac:spMk id="8" creationId="{F4331757-D3FC-4E5B-BA93-255D5CB925D7}"/>
          </ac:spMkLst>
        </pc:spChg>
        <pc:spChg chg="mod">
          <ac:chgData name="Siniša Vuksan" userId="3af124f9-b8e7-46e3-9422-21ae1d17ac0b" providerId="ADAL" clId="{820C67BC-A1DE-4D3F-BECF-674878571AF2}" dt="2020-09-30T14:05:02.635" v="1612" actId="1076"/>
          <ac:spMkLst>
            <pc:docMk/>
            <pc:sldMk cId="2757270251" sldId="282"/>
            <ac:spMk id="9" creationId="{B6B1D4C1-9D6D-4E02-9F51-226A1AFA9306}"/>
          </ac:spMkLst>
        </pc:spChg>
        <pc:spChg chg="add mod">
          <ac:chgData name="Siniša Vuksan" userId="3af124f9-b8e7-46e3-9422-21ae1d17ac0b" providerId="ADAL" clId="{820C67BC-A1DE-4D3F-BECF-674878571AF2}" dt="2020-09-30T14:05:15.734" v="1615" actId="20577"/>
          <ac:spMkLst>
            <pc:docMk/>
            <pc:sldMk cId="2757270251" sldId="282"/>
            <ac:spMk id="10" creationId="{BD082D35-696A-4503-947F-D93736A48DDB}"/>
          </ac:spMkLst>
        </pc:spChg>
        <pc:spChg chg="add mod">
          <ac:chgData name="Siniša Vuksan" userId="3af124f9-b8e7-46e3-9422-21ae1d17ac0b" providerId="ADAL" clId="{820C67BC-A1DE-4D3F-BECF-674878571AF2}" dt="2020-09-30T14:05:31.058" v="1620" actId="20577"/>
          <ac:spMkLst>
            <pc:docMk/>
            <pc:sldMk cId="2757270251" sldId="282"/>
            <ac:spMk id="11" creationId="{C57F3F0F-0459-490F-8464-FADF18D52821}"/>
          </ac:spMkLst>
        </pc:spChg>
        <pc:spChg chg="add mod">
          <ac:chgData name="Siniša Vuksan" userId="3af124f9-b8e7-46e3-9422-21ae1d17ac0b" providerId="ADAL" clId="{820C67BC-A1DE-4D3F-BECF-674878571AF2}" dt="2020-09-30T14:05:55.454" v="1625" actId="1076"/>
          <ac:spMkLst>
            <pc:docMk/>
            <pc:sldMk cId="2757270251" sldId="282"/>
            <ac:spMk id="12" creationId="{ACDD8E38-B7A0-4481-812F-6BA15455DC0D}"/>
          </ac:spMkLst>
        </pc:spChg>
        <pc:spChg chg="add mod">
          <ac:chgData name="Siniša Vuksan" userId="3af124f9-b8e7-46e3-9422-21ae1d17ac0b" providerId="ADAL" clId="{820C67BC-A1DE-4D3F-BECF-674878571AF2}" dt="2020-09-30T14:06:15.594" v="1636" actId="20577"/>
          <ac:spMkLst>
            <pc:docMk/>
            <pc:sldMk cId="2757270251" sldId="282"/>
            <ac:spMk id="13" creationId="{EFFEAD8C-6A65-490F-B5D4-FD6584418FEC}"/>
          </ac:spMkLst>
        </pc:spChg>
        <pc:spChg chg="add mod">
          <ac:chgData name="Siniša Vuksan" userId="3af124f9-b8e7-46e3-9422-21ae1d17ac0b" providerId="ADAL" clId="{820C67BC-A1DE-4D3F-BECF-674878571AF2}" dt="2020-09-30T14:06:50.688" v="1646" actId="1035"/>
          <ac:spMkLst>
            <pc:docMk/>
            <pc:sldMk cId="2757270251" sldId="282"/>
            <ac:spMk id="14" creationId="{9C24D9ED-F516-4E62-BB82-D842654BB891}"/>
          </ac:spMkLst>
        </pc:spChg>
        <pc:spChg chg="add mod">
          <ac:chgData name="Siniša Vuksan" userId="3af124f9-b8e7-46e3-9422-21ae1d17ac0b" providerId="ADAL" clId="{820C67BC-A1DE-4D3F-BECF-674878571AF2}" dt="2020-09-30T14:06:58.469" v="1648" actId="20577"/>
          <ac:spMkLst>
            <pc:docMk/>
            <pc:sldMk cId="2757270251" sldId="282"/>
            <ac:spMk id="15" creationId="{A5FC6C98-F5D1-4814-9523-4D2D75C72AF8}"/>
          </ac:spMkLst>
        </pc:spChg>
        <pc:picChg chg="mod">
          <ac:chgData name="Siniša Vuksan" userId="3af124f9-b8e7-46e3-9422-21ae1d17ac0b" providerId="ADAL" clId="{820C67BC-A1DE-4D3F-BECF-674878571AF2}" dt="2020-09-30T14:04:16.374" v="1602" actId="14826"/>
          <ac:picMkLst>
            <pc:docMk/>
            <pc:sldMk cId="2757270251" sldId="282"/>
            <ac:picMk id="4" creationId="{F7E6A656-4BB7-46A4-8C5B-DD7752CCDE3D}"/>
          </ac:picMkLst>
        </pc:picChg>
        <pc:picChg chg="mod">
          <ac:chgData name="Siniša Vuksan" userId="3af124f9-b8e7-46e3-9422-21ae1d17ac0b" providerId="ADAL" clId="{820C67BC-A1DE-4D3F-BECF-674878571AF2}" dt="2020-09-30T14:06:35.403" v="1642" actId="1076"/>
          <ac:picMkLst>
            <pc:docMk/>
            <pc:sldMk cId="2757270251" sldId="282"/>
            <ac:picMk id="7" creationId="{B201D401-7200-4F68-9568-CB1607A39225}"/>
          </ac:picMkLst>
        </pc:picChg>
      </pc:sldChg>
      <pc:sldChg chg="del">
        <pc:chgData name="Siniša Vuksan" userId="3af124f9-b8e7-46e3-9422-21ae1d17ac0b" providerId="ADAL" clId="{820C67BC-A1DE-4D3F-BECF-674878571AF2}" dt="2020-09-30T14:48:50.737" v="3532" actId="2696"/>
        <pc:sldMkLst>
          <pc:docMk/>
          <pc:sldMk cId="1603469843" sldId="283"/>
        </pc:sldMkLst>
      </pc:sldChg>
      <pc:sldChg chg="del">
        <pc:chgData name="Siniša Vuksan" userId="3af124f9-b8e7-46e3-9422-21ae1d17ac0b" providerId="ADAL" clId="{820C67BC-A1DE-4D3F-BECF-674878571AF2}" dt="2020-09-30T14:48:54.248" v="3534" actId="2696"/>
        <pc:sldMkLst>
          <pc:docMk/>
          <pc:sldMk cId="4272247978" sldId="284"/>
        </pc:sldMkLst>
      </pc:sldChg>
      <pc:sldChg chg="del">
        <pc:chgData name="Siniša Vuksan" userId="3af124f9-b8e7-46e3-9422-21ae1d17ac0b" providerId="ADAL" clId="{820C67BC-A1DE-4D3F-BECF-674878571AF2}" dt="2020-09-30T14:48:58.158" v="3536" actId="2696"/>
        <pc:sldMkLst>
          <pc:docMk/>
          <pc:sldMk cId="3127415772" sldId="287"/>
        </pc:sldMkLst>
      </pc:sldChg>
      <pc:sldChg chg="del">
        <pc:chgData name="Siniša Vuksan" userId="3af124f9-b8e7-46e3-9422-21ae1d17ac0b" providerId="ADAL" clId="{820C67BC-A1DE-4D3F-BECF-674878571AF2}" dt="2020-09-30T14:48:56.267" v="3535" actId="2696"/>
        <pc:sldMkLst>
          <pc:docMk/>
          <pc:sldMk cId="1614537136" sldId="288"/>
        </pc:sldMkLst>
      </pc:sldChg>
      <pc:sldChg chg="del">
        <pc:chgData name="Siniša Vuksan" userId="3af124f9-b8e7-46e3-9422-21ae1d17ac0b" providerId="ADAL" clId="{820C67BC-A1DE-4D3F-BECF-674878571AF2}" dt="2020-09-30T14:49:00.004" v="3537" actId="2696"/>
        <pc:sldMkLst>
          <pc:docMk/>
          <pc:sldMk cId="1299448413" sldId="289"/>
        </pc:sldMkLst>
      </pc:sldChg>
      <pc:sldChg chg="del">
        <pc:chgData name="Siniša Vuksan" userId="3af124f9-b8e7-46e3-9422-21ae1d17ac0b" providerId="ADAL" clId="{820C67BC-A1DE-4D3F-BECF-674878571AF2}" dt="2020-09-30T14:49:01.771" v="3538" actId="2696"/>
        <pc:sldMkLst>
          <pc:docMk/>
          <pc:sldMk cId="559941074" sldId="290"/>
        </pc:sldMkLst>
      </pc:sldChg>
      <pc:sldChg chg="del">
        <pc:chgData name="Siniša Vuksan" userId="3af124f9-b8e7-46e3-9422-21ae1d17ac0b" providerId="ADAL" clId="{820C67BC-A1DE-4D3F-BECF-674878571AF2}" dt="2020-09-30T14:49:03.741" v="3539" actId="2696"/>
        <pc:sldMkLst>
          <pc:docMk/>
          <pc:sldMk cId="2044239225" sldId="291"/>
        </pc:sldMkLst>
      </pc:sldChg>
      <pc:sldChg chg="addSp delSp modSp add delAnim modAnim">
        <pc:chgData name="Siniša Vuksan" userId="3af124f9-b8e7-46e3-9422-21ae1d17ac0b" providerId="ADAL" clId="{820C67BC-A1DE-4D3F-BECF-674878571AF2}" dt="2020-09-30T13:39:26.114" v="804" actId="1035"/>
        <pc:sldMkLst>
          <pc:docMk/>
          <pc:sldMk cId="713769141" sldId="292"/>
        </pc:sldMkLst>
        <pc:spChg chg="del">
          <ac:chgData name="Siniša Vuksan" userId="3af124f9-b8e7-46e3-9422-21ae1d17ac0b" providerId="ADAL" clId="{820C67BC-A1DE-4D3F-BECF-674878571AF2}" dt="2020-09-30T13:19:58.008" v="502" actId="478"/>
          <ac:spMkLst>
            <pc:docMk/>
            <pc:sldMk cId="713769141" sldId="292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3:38:38.152" v="790" actId="1076"/>
          <ac:spMkLst>
            <pc:docMk/>
            <pc:sldMk cId="713769141" sldId="292"/>
            <ac:spMk id="6" creationId="{D59C0E6F-A8FA-4180-809C-0B238788105A}"/>
          </ac:spMkLst>
        </pc:spChg>
        <pc:spChg chg="add mod">
          <ac:chgData name="Siniša Vuksan" userId="3af124f9-b8e7-46e3-9422-21ae1d17ac0b" providerId="ADAL" clId="{820C67BC-A1DE-4D3F-BECF-674878571AF2}" dt="2020-09-30T13:39:26.114" v="804" actId="1035"/>
          <ac:spMkLst>
            <pc:docMk/>
            <pc:sldMk cId="713769141" sldId="292"/>
            <ac:spMk id="7" creationId="{FFE50192-59A4-4948-9D86-C3EB5523A672}"/>
          </ac:spMkLst>
        </pc:spChg>
        <pc:picChg chg="del">
          <ac:chgData name="Siniša Vuksan" userId="3af124f9-b8e7-46e3-9422-21ae1d17ac0b" providerId="ADAL" clId="{820C67BC-A1DE-4D3F-BECF-674878571AF2}" dt="2020-09-30T13:20:04.049" v="504" actId="478"/>
          <ac:picMkLst>
            <pc:docMk/>
            <pc:sldMk cId="713769141" sldId="292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3:38:32.720" v="787" actId="1076"/>
          <ac:picMkLst>
            <pc:docMk/>
            <pc:sldMk cId="713769141" sldId="292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39:00.966" v="795" actId="1076"/>
          <ac:picMkLst>
            <pc:docMk/>
            <pc:sldMk cId="713769141" sldId="292"/>
            <ac:picMk id="4" creationId="{4965AB8E-C7AC-4033-9D69-D174328A0BC8}"/>
          </ac:picMkLst>
        </pc:picChg>
      </pc:sldChg>
      <pc:sldChg chg="add del">
        <pc:chgData name="Siniša Vuksan" userId="3af124f9-b8e7-46e3-9422-21ae1d17ac0b" providerId="ADAL" clId="{820C67BC-A1DE-4D3F-BECF-674878571AF2}" dt="2020-09-30T13:39:38.173" v="807" actId="2696"/>
        <pc:sldMkLst>
          <pc:docMk/>
          <pc:sldMk cId="849765422" sldId="293"/>
        </pc:sldMkLst>
      </pc:sldChg>
      <pc:sldChg chg="addSp delSp modSp add delAnim modAnim">
        <pc:chgData name="Siniša Vuksan" userId="3af124f9-b8e7-46e3-9422-21ae1d17ac0b" providerId="ADAL" clId="{820C67BC-A1DE-4D3F-BECF-674878571AF2}" dt="2020-09-30T13:47:22.649" v="1010" actId="20577"/>
        <pc:sldMkLst>
          <pc:docMk/>
          <pc:sldMk cId="2012381804" sldId="293"/>
        </pc:sldMkLst>
        <pc:spChg chg="mod">
          <ac:chgData name="Siniša Vuksan" userId="3af124f9-b8e7-46e3-9422-21ae1d17ac0b" providerId="ADAL" clId="{820C67BC-A1DE-4D3F-BECF-674878571AF2}" dt="2020-09-30T13:41:48.676" v="867" actId="20577"/>
          <ac:spMkLst>
            <pc:docMk/>
            <pc:sldMk cId="2012381804" sldId="293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39:47.479" v="811" actId="478"/>
          <ac:spMkLst>
            <pc:docMk/>
            <pc:sldMk cId="2012381804" sldId="293"/>
            <ac:spMk id="7" creationId="{FFE50192-59A4-4948-9D86-C3EB5523A672}"/>
          </ac:spMkLst>
        </pc:spChg>
        <pc:spChg chg="add mod">
          <ac:chgData name="Siniša Vuksan" userId="3af124f9-b8e7-46e3-9422-21ae1d17ac0b" providerId="ADAL" clId="{820C67BC-A1DE-4D3F-BECF-674878571AF2}" dt="2020-09-30T13:45:39.639" v="934" actId="1076"/>
          <ac:spMkLst>
            <pc:docMk/>
            <pc:sldMk cId="2012381804" sldId="293"/>
            <ac:spMk id="8" creationId="{D6B6F61C-23D3-4BCA-A886-9E03FF406142}"/>
          </ac:spMkLst>
        </pc:spChg>
        <pc:spChg chg="add mod">
          <ac:chgData name="Siniša Vuksan" userId="3af124f9-b8e7-46e3-9422-21ae1d17ac0b" providerId="ADAL" clId="{820C67BC-A1DE-4D3F-BECF-674878571AF2}" dt="2020-09-30T13:47:22.649" v="1010" actId="20577"/>
          <ac:spMkLst>
            <pc:docMk/>
            <pc:sldMk cId="2012381804" sldId="293"/>
            <ac:spMk id="9" creationId="{38A796A8-62DE-41EF-A5B4-1FE2570FBFD0}"/>
          </ac:spMkLst>
        </pc:spChg>
        <pc:picChg chg="add mod">
          <ac:chgData name="Siniša Vuksan" userId="3af124f9-b8e7-46e3-9422-21ae1d17ac0b" providerId="ADAL" clId="{820C67BC-A1DE-4D3F-BECF-674878571AF2}" dt="2020-09-30T13:42:54.211" v="869" actId="1076"/>
          <ac:picMkLst>
            <pc:docMk/>
            <pc:sldMk cId="2012381804" sldId="293"/>
            <ac:picMk id="2" creationId="{CC694C1D-87A8-46BD-A799-5EE84846B553}"/>
          </ac:picMkLst>
        </pc:picChg>
        <pc:picChg chg="mod">
          <ac:chgData name="Siniša Vuksan" userId="3af124f9-b8e7-46e3-9422-21ae1d17ac0b" providerId="ADAL" clId="{820C67BC-A1DE-4D3F-BECF-674878571AF2}" dt="2020-09-30T13:41:16.612" v="822" actId="1038"/>
          <ac:picMkLst>
            <pc:docMk/>
            <pc:sldMk cId="2012381804" sldId="293"/>
            <ac:picMk id="3" creationId="{DCB64642-CE4F-4D9C-A92A-9A8EF9D7D4F4}"/>
          </ac:picMkLst>
        </pc:picChg>
        <pc:picChg chg="del">
          <ac:chgData name="Siniša Vuksan" userId="3af124f9-b8e7-46e3-9422-21ae1d17ac0b" providerId="ADAL" clId="{820C67BC-A1DE-4D3F-BECF-674878571AF2}" dt="2020-09-30T13:39:44.350" v="810" actId="478"/>
          <ac:picMkLst>
            <pc:docMk/>
            <pc:sldMk cId="2012381804" sldId="293"/>
            <ac:picMk id="4" creationId="{4965AB8E-C7AC-4033-9D69-D174328A0BC8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58:44.816" v="3701"/>
        <pc:sldMkLst>
          <pc:docMk/>
          <pc:sldMk cId="913134882" sldId="294"/>
        </pc:sldMkLst>
        <pc:spChg chg="del">
          <ac:chgData name="Siniša Vuksan" userId="3af124f9-b8e7-46e3-9422-21ae1d17ac0b" providerId="ADAL" clId="{820C67BC-A1DE-4D3F-BECF-674878571AF2}" dt="2020-09-30T13:47:47.523" v="1013" actId="478"/>
          <ac:spMkLst>
            <pc:docMk/>
            <pc:sldMk cId="913134882" sldId="294"/>
            <ac:spMk id="2" creationId="{61C4AFBD-25F7-4E15-BF9A-B385F95A9C42}"/>
          </ac:spMkLst>
        </pc:spChg>
        <pc:spChg chg="del">
          <ac:chgData name="Siniša Vuksan" userId="3af124f9-b8e7-46e3-9422-21ae1d17ac0b" providerId="ADAL" clId="{820C67BC-A1DE-4D3F-BECF-674878571AF2}" dt="2020-09-30T13:47:49.067" v="1014" actId="478"/>
          <ac:spMkLst>
            <pc:docMk/>
            <pc:sldMk cId="913134882" sldId="294"/>
            <ac:spMk id="3" creationId="{34969931-3E86-4302-AD7B-41D0ED5299C9}"/>
          </ac:spMkLst>
        </pc:spChg>
        <pc:spChg chg="add mod">
          <ac:chgData name="Siniša Vuksan" userId="3af124f9-b8e7-46e3-9422-21ae1d17ac0b" providerId="ADAL" clId="{820C67BC-A1DE-4D3F-BECF-674878571AF2}" dt="2020-09-30T14:09:43.023" v="1776" actId="14100"/>
          <ac:spMkLst>
            <pc:docMk/>
            <pc:sldMk cId="913134882" sldId="294"/>
            <ac:spMk id="4" creationId="{20550563-A81B-4C50-B91F-D6124AF5E4D8}"/>
          </ac:spMkLst>
        </pc:spChg>
        <pc:spChg chg="add mod">
          <ac:chgData name="Siniša Vuksan" userId="3af124f9-b8e7-46e3-9422-21ae1d17ac0b" providerId="ADAL" clId="{820C67BC-A1DE-4D3F-BECF-674878571AF2}" dt="2020-09-30T14:14:22.459" v="1880" actId="1076"/>
          <ac:spMkLst>
            <pc:docMk/>
            <pc:sldMk cId="913134882" sldId="294"/>
            <ac:spMk id="14" creationId="{3D254821-F011-4673-AB3E-8B1FCA80F395}"/>
          </ac:spMkLst>
        </pc:spChg>
        <pc:picChg chg="add mod">
          <ac:chgData name="Siniša Vuksan" userId="3af124f9-b8e7-46e3-9422-21ae1d17ac0b" providerId="ADAL" clId="{820C67BC-A1DE-4D3F-BECF-674878571AF2}" dt="2020-09-30T14:09:38.264" v="1774" actId="208"/>
          <ac:picMkLst>
            <pc:docMk/>
            <pc:sldMk cId="913134882" sldId="294"/>
            <ac:picMk id="5" creationId="{32038D03-2AF8-4F25-9684-8A101F280F2D}"/>
          </ac:picMkLst>
        </pc:picChg>
        <pc:picChg chg="add mod">
          <ac:chgData name="Siniša Vuksan" userId="3af124f9-b8e7-46e3-9422-21ae1d17ac0b" providerId="ADAL" clId="{820C67BC-A1DE-4D3F-BECF-674878571AF2}" dt="2020-09-30T14:10:47.378" v="1787" actId="1038"/>
          <ac:picMkLst>
            <pc:docMk/>
            <pc:sldMk cId="913134882" sldId="294"/>
            <ac:picMk id="6" creationId="{5B2DF09F-7C11-44CE-9782-A779373CBD97}"/>
          </ac:picMkLst>
        </pc:picChg>
        <pc:picChg chg="add mod">
          <ac:chgData name="Siniša Vuksan" userId="3af124f9-b8e7-46e3-9422-21ae1d17ac0b" providerId="ADAL" clId="{820C67BC-A1DE-4D3F-BECF-674878571AF2}" dt="2020-09-30T14:10:59.819" v="1790" actId="14100"/>
          <ac:picMkLst>
            <pc:docMk/>
            <pc:sldMk cId="913134882" sldId="294"/>
            <ac:picMk id="7" creationId="{13A15B69-2A76-4FA8-B69D-1EBDBC297625}"/>
          </ac:picMkLst>
        </pc:picChg>
        <pc:picChg chg="add mod">
          <ac:chgData name="Siniša Vuksan" userId="3af124f9-b8e7-46e3-9422-21ae1d17ac0b" providerId="ADAL" clId="{820C67BC-A1DE-4D3F-BECF-674878571AF2}" dt="2020-09-30T14:11:12.391" v="1799" actId="1036"/>
          <ac:picMkLst>
            <pc:docMk/>
            <pc:sldMk cId="913134882" sldId="294"/>
            <ac:picMk id="8" creationId="{383DD765-CEF7-49F5-8757-178888CDCE23}"/>
          </ac:picMkLst>
        </pc:picChg>
        <pc:picChg chg="add mod">
          <ac:chgData name="Siniša Vuksan" userId="3af124f9-b8e7-46e3-9422-21ae1d17ac0b" providerId="ADAL" clId="{820C67BC-A1DE-4D3F-BECF-674878571AF2}" dt="2020-09-30T14:11:26.967" v="1812" actId="1036"/>
          <ac:picMkLst>
            <pc:docMk/>
            <pc:sldMk cId="913134882" sldId="294"/>
            <ac:picMk id="9" creationId="{73AC3DA3-2615-4F08-9D91-B36B7E475A56}"/>
          </ac:picMkLst>
        </pc:picChg>
        <pc:picChg chg="add mod">
          <ac:chgData name="Siniša Vuksan" userId="3af124f9-b8e7-46e3-9422-21ae1d17ac0b" providerId="ADAL" clId="{820C67BC-A1DE-4D3F-BECF-674878571AF2}" dt="2020-09-30T14:11:35.296" v="1815" actId="14100"/>
          <ac:picMkLst>
            <pc:docMk/>
            <pc:sldMk cId="913134882" sldId="294"/>
            <ac:picMk id="10" creationId="{B824423B-07D4-4987-9F78-C652801DD7FC}"/>
          </ac:picMkLst>
        </pc:picChg>
        <pc:picChg chg="add mod">
          <ac:chgData name="Siniša Vuksan" userId="3af124f9-b8e7-46e3-9422-21ae1d17ac0b" providerId="ADAL" clId="{820C67BC-A1DE-4D3F-BECF-674878571AF2}" dt="2020-09-30T14:11:46.038" v="1818" actId="14100"/>
          <ac:picMkLst>
            <pc:docMk/>
            <pc:sldMk cId="913134882" sldId="294"/>
            <ac:picMk id="11" creationId="{5A8B55A4-1398-41D0-B371-EF02CC8F66FC}"/>
          </ac:picMkLst>
        </pc:picChg>
        <pc:picChg chg="add mod">
          <ac:chgData name="Siniša Vuksan" userId="3af124f9-b8e7-46e3-9422-21ae1d17ac0b" providerId="ADAL" clId="{820C67BC-A1DE-4D3F-BECF-674878571AF2}" dt="2020-09-30T14:11:54.986" v="1821" actId="14100"/>
          <ac:picMkLst>
            <pc:docMk/>
            <pc:sldMk cId="913134882" sldId="294"/>
            <ac:picMk id="12" creationId="{10070E42-BB72-491E-84E8-26232D0488B4}"/>
          </ac:picMkLst>
        </pc:picChg>
        <pc:picChg chg="add mod">
          <ac:chgData name="Siniša Vuksan" userId="3af124f9-b8e7-46e3-9422-21ae1d17ac0b" providerId="ADAL" clId="{820C67BC-A1DE-4D3F-BECF-674878571AF2}" dt="2020-09-30T14:12:04.273" v="1825" actId="1076"/>
          <ac:picMkLst>
            <pc:docMk/>
            <pc:sldMk cId="913134882" sldId="294"/>
            <ac:picMk id="13" creationId="{308909FE-725F-4D85-BA7A-CE192FE9A205}"/>
          </ac:picMkLst>
        </pc:picChg>
      </pc:sldChg>
      <pc:sldChg chg="addSp delSp modSp new add modAnim">
        <pc:chgData name="Siniša Vuksan" userId="3af124f9-b8e7-46e3-9422-21ae1d17ac0b" providerId="ADAL" clId="{820C67BC-A1DE-4D3F-BECF-674878571AF2}" dt="2020-09-30T14:34:28.883" v="2662" actId="1076"/>
        <pc:sldMkLst>
          <pc:docMk/>
          <pc:sldMk cId="1516684036" sldId="295"/>
        </pc:sldMkLst>
        <pc:spChg chg="del">
          <ac:chgData name="Siniša Vuksan" userId="3af124f9-b8e7-46e3-9422-21ae1d17ac0b" providerId="ADAL" clId="{820C67BC-A1DE-4D3F-BECF-674878571AF2}" dt="2020-09-30T14:23:04.580" v="2281" actId="478"/>
          <ac:spMkLst>
            <pc:docMk/>
            <pc:sldMk cId="1516684036" sldId="295"/>
            <ac:spMk id="2" creationId="{7C3BB6EB-0894-4672-A162-4210836E20AB}"/>
          </ac:spMkLst>
        </pc:spChg>
        <pc:spChg chg="del">
          <ac:chgData name="Siniša Vuksan" userId="3af124f9-b8e7-46e3-9422-21ae1d17ac0b" providerId="ADAL" clId="{820C67BC-A1DE-4D3F-BECF-674878571AF2}" dt="2020-09-30T14:23:06.185" v="2282" actId="478"/>
          <ac:spMkLst>
            <pc:docMk/>
            <pc:sldMk cId="1516684036" sldId="295"/>
            <ac:spMk id="3" creationId="{2468E262-7E05-4028-918A-8C1D0D2E3233}"/>
          </ac:spMkLst>
        </pc:spChg>
        <pc:spChg chg="add mod ord">
          <ac:chgData name="Siniša Vuksan" userId="3af124f9-b8e7-46e3-9422-21ae1d17ac0b" providerId="ADAL" clId="{820C67BC-A1DE-4D3F-BECF-674878571AF2}" dt="2020-09-30T14:34:28.883" v="2662" actId="1076"/>
          <ac:spMkLst>
            <pc:docMk/>
            <pc:sldMk cId="1516684036" sldId="295"/>
            <ac:spMk id="4" creationId="{85FBDFCC-CA19-4E2E-BE45-0145B3745081}"/>
          </ac:spMkLst>
        </pc:spChg>
        <pc:spChg chg="add mod">
          <ac:chgData name="Siniša Vuksan" userId="3af124f9-b8e7-46e3-9422-21ae1d17ac0b" providerId="ADAL" clId="{820C67BC-A1DE-4D3F-BECF-674878571AF2}" dt="2020-09-30T14:34:18.742" v="2659" actId="1076"/>
          <ac:spMkLst>
            <pc:docMk/>
            <pc:sldMk cId="1516684036" sldId="295"/>
            <ac:spMk id="7" creationId="{EBCD8A16-58F1-4969-BD7C-E2F85AFFACF2}"/>
          </ac:spMkLst>
        </pc:spChg>
        <pc:picChg chg="add del">
          <ac:chgData name="Siniša Vuksan" userId="3af124f9-b8e7-46e3-9422-21ae1d17ac0b" providerId="ADAL" clId="{820C67BC-A1DE-4D3F-BECF-674878571AF2}" dt="2020-09-30T14:25:39.251" v="2449" actId="478"/>
          <ac:picMkLst>
            <pc:docMk/>
            <pc:sldMk cId="1516684036" sldId="295"/>
            <ac:picMk id="5" creationId="{D2A55B91-6106-4F51-881D-211564A74C81}"/>
          </ac:picMkLst>
        </pc:picChg>
        <pc:picChg chg="add mod">
          <ac:chgData name="Siniša Vuksan" userId="3af124f9-b8e7-46e3-9422-21ae1d17ac0b" providerId="ADAL" clId="{820C67BC-A1DE-4D3F-BECF-674878571AF2}" dt="2020-09-30T14:34:25.239" v="2661" actId="1076"/>
          <ac:picMkLst>
            <pc:docMk/>
            <pc:sldMk cId="1516684036" sldId="295"/>
            <ac:picMk id="6" creationId="{D2697811-CF0F-4D91-AF85-D796154D602C}"/>
          </ac:picMkLst>
        </pc:picChg>
        <pc:picChg chg="add mod">
          <ac:chgData name="Siniša Vuksan" userId="3af124f9-b8e7-46e3-9422-21ae1d17ac0b" providerId="ADAL" clId="{820C67BC-A1DE-4D3F-BECF-674878571AF2}" dt="2020-09-30T14:34:21.713" v="2660" actId="1076"/>
          <ac:picMkLst>
            <pc:docMk/>
            <pc:sldMk cId="1516684036" sldId="295"/>
            <ac:picMk id="8" creationId="{50ED63DE-6FB3-4161-B54E-90BEC8B42418}"/>
          </ac:picMkLst>
        </pc:picChg>
        <pc:picChg chg="add del mod">
          <ac:chgData name="Siniša Vuksan" userId="3af124f9-b8e7-46e3-9422-21ae1d17ac0b" providerId="ADAL" clId="{820C67BC-A1DE-4D3F-BECF-674878571AF2}" dt="2020-09-30T14:34:09.063" v="2656" actId="478"/>
          <ac:picMkLst>
            <pc:docMk/>
            <pc:sldMk cId="1516684036" sldId="295"/>
            <ac:picMk id="9" creationId="{951289EA-7177-4763-8764-614338C922D5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01:31.688" v="1559" actId="1035"/>
        <pc:sldMkLst>
          <pc:docMk/>
          <pc:sldMk cId="3182235518" sldId="296"/>
        </pc:sldMkLst>
        <pc:spChg chg="mod">
          <ac:chgData name="Siniša Vuksan" userId="3af124f9-b8e7-46e3-9422-21ae1d17ac0b" providerId="ADAL" clId="{820C67BC-A1DE-4D3F-BECF-674878571AF2}" dt="2020-09-30T13:51:26.533" v="1194" actId="20577"/>
          <ac:spMkLst>
            <pc:docMk/>
            <pc:sldMk cId="3182235518" sldId="296"/>
            <ac:spMk id="6" creationId="{D59C0E6F-A8FA-4180-809C-0B238788105A}"/>
          </ac:spMkLst>
        </pc:spChg>
        <pc:spChg chg="del">
          <ac:chgData name="Siniša Vuksan" userId="3af124f9-b8e7-46e3-9422-21ae1d17ac0b" providerId="ADAL" clId="{820C67BC-A1DE-4D3F-BECF-674878571AF2}" dt="2020-09-30T13:49:57.463" v="1020" actId="478"/>
          <ac:spMkLst>
            <pc:docMk/>
            <pc:sldMk cId="3182235518" sldId="296"/>
            <ac:spMk id="8" creationId="{D6B6F61C-23D3-4BCA-A886-9E03FF406142}"/>
          </ac:spMkLst>
        </pc:spChg>
        <pc:spChg chg="del">
          <ac:chgData name="Siniša Vuksan" userId="3af124f9-b8e7-46e3-9422-21ae1d17ac0b" providerId="ADAL" clId="{820C67BC-A1DE-4D3F-BECF-674878571AF2}" dt="2020-09-30T13:49:55.083" v="1019" actId="478"/>
          <ac:spMkLst>
            <pc:docMk/>
            <pc:sldMk cId="3182235518" sldId="296"/>
            <ac:spMk id="9" creationId="{38A796A8-62DE-41EF-A5B4-1FE2570FBFD0}"/>
          </ac:spMkLst>
        </pc:spChg>
        <pc:spChg chg="add mod">
          <ac:chgData name="Siniša Vuksan" userId="3af124f9-b8e7-46e3-9422-21ae1d17ac0b" providerId="ADAL" clId="{820C67BC-A1DE-4D3F-BECF-674878571AF2}" dt="2020-09-30T13:55:37.664" v="1287" actId="1076"/>
          <ac:spMkLst>
            <pc:docMk/>
            <pc:sldMk cId="3182235518" sldId="296"/>
            <ac:spMk id="10" creationId="{5C9C01C0-34D1-4198-A489-5CE71B56E98D}"/>
          </ac:spMkLst>
        </pc:spChg>
        <pc:spChg chg="add mod">
          <ac:chgData name="Siniša Vuksan" userId="3af124f9-b8e7-46e3-9422-21ae1d17ac0b" providerId="ADAL" clId="{820C67BC-A1DE-4D3F-BECF-674878571AF2}" dt="2020-09-30T13:58:31.706" v="1434" actId="1076"/>
          <ac:spMkLst>
            <pc:docMk/>
            <pc:sldMk cId="3182235518" sldId="296"/>
            <ac:spMk id="11" creationId="{F08B2559-22D4-4E3D-A684-59CE8526DC68}"/>
          </ac:spMkLst>
        </pc:spChg>
        <pc:spChg chg="add mod">
          <ac:chgData name="Siniša Vuksan" userId="3af124f9-b8e7-46e3-9422-21ae1d17ac0b" providerId="ADAL" clId="{820C67BC-A1DE-4D3F-BECF-674878571AF2}" dt="2020-09-30T13:57:10.090" v="1374" actId="1076"/>
          <ac:spMkLst>
            <pc:docMk/>
            <pc:sldMk cId="3182235518" sldId="296"/>
            <ac:spMk id="12" creationId="{033607A3-142F-45DD-8E49-E8E685C7E2CC}"/>
          </ac:spMkLst>
        </pc:spChg>
        <pc:spChg chg="add mod">
          <ac:chgData name="Siniša Vuksan" userId="3af124f9-b8e7-46e3-9422-21ae1d17ac0b" providerId="ADAL" clId="{820C67BC-A1DE-4D3F-BECF-674878571AF2}" dt="2020-09-30T13:58:16.199" v="1431" actId="20577"/>
          <ac:spMkLst>
            <pc:docMk/>
            <pc:sldMk cId="3182235518" sldId="296"/>
            <ac:spMk id="13" creationId="{2B2CD01F-84FA-4AF0-801E-EE5404145DE0}"/>
          </ac:spMkLst>
        </pc:spChg>
        <pc:spChg chg="add mod">
          <ac:chgData name="Siniša Vuksan" userId="3af124f9-b8e7-46e3-9422-21ae1d17ac0b" providerId="ADAL" clId="{820C67BC-A1DE-4D3F-BECF-674878571AF2}" dt="2020-09-30T13:59:17.661" v="1474" actId="20577"/>
          <ac:spMkLst>
            <pc:docMk/>
            <pc:sldMk cId="3182235518" sldId="296"/>
            <ac:spMk id="14" creationId="{A3EC505F-9822-447C-B8BD-1B77ECDE86F2}"/>
          </ac:spMkLst>
        </pc:spChg>
        <pc:spChg chg="add mod">
          <ac:chgData name="Siniša Vuksan" userId="3af124f9-b8e7-46e3-9422-21ae1d17ac0b" providerId="ADAL" clId="{820C67BC-A1DE-4D3F-BECF-674878571AF2}" dt="2020-09-30T14:01:31.688" v="1559" actId="1035"/>
          <ac:spMkLst>
            <pc:docMk/>
            <pc:sldMk cId="3182235518" sldId="296"/>
            <ac:spMk id="15" creationId="{36107A52-D6B0-4FD1-B98E-2F68C374BFFE}"/>
          </ac:spMkLst>
        </pc:spChg>
        <pc:picChg chg="del">
          <ac:chgData name="Siniša Vuksan" userId="3af124f9-b8e7-46e3-9422-21ae1d17ac0b" providerId="ADAL" clId="{820C67BC-A1DE-4D3F-BECF-674878571AF2}" dt="2020-09-30T13:49:58.257" v="1021" actId="478"/>
          <ac:picMkLst>
            <pc:docMk/>
            <pc:sldMk cId="3182235518" sldId="296"/>
            <ac:picMk id="2" creationId="{CC694C1D-87A8-46BD-A799-5EE84846B553}"/>
          </ac:picMkLst>
        </pc:picChg>
        <pc:picChg chg="del">
          <ac:chgData name="Siniša Vuksan" userId="3af124f9-b8e7-46e3-9422-21ae1d17ac0b" providerId="ADAL" clId="{820C67BC-A1DE-4D3F-BECF-674878571AF2}" dt="2020-09-30T13:50:02.421" v="1022" actId="478"/>
          <ac:picMkLst>
            <pc:docMk/>
            <pc:sldMk cId="3182235518" sldId="296"/>
            <ac:picMk id="3" creationId="{DCB64642-CE4F-4D9C-A92A-9A8EF9D7D4F4}"/>
          </ac:picMkLst>
        </pc:picChg>
        <pc:picChg chg="add mod">
          <ac:chgData name="Siniša Vuksan" userId="3af124f9-b8e7-46e3-9422-21ae1d17ac0b" providerId="ADAL" clId="{820C67BC-A1DE-4D3F-BECF-674878571AF2}" dt="2020-09-30T13:52:16.289" v="1201" actId="1076"/>
          <ac:picMkLst>
            <pc:docMk/>
            <pc:sldMk cId="3182235518" sldId="296"/>
            <ac:picMk id="4" creationId="{27D3EE10-74DD-4B48-82CD-FBD83E43AD6A}"/>
          </ac:picMkLst>
        </pc:picChg>
      </pc:sldChg>
      <pc:sldChg chg="add del">
        <pc:chgData name="Siniša Vuksan" userId="3af124f9-b8e7-46e3-9422-21ae1d17ac0b" providerId="ADAL" clId="{820C67BC-A1DE-4D3F-BECF-674878571AF2}" dt="2020-09-30T14:48:52.302" v="3533" actId="2696"/>
        <pc:sldMkLst>
          <pc:docMk/>
          <pc:sldMk cId="957501700" sldId="297"/>
        </pc:sldMkLst>
      </pc:sldChg>
      <pc:sldChg chg="modSp add ord modAnim">
        <pc:chgData name="Siniša Vuksan" userId="3af124f9-b8e7-46e3-9422-21ae1d17ac0b" providerId="ADAL" clId="{820C67BC-A1DE-4D3F-BECF-674878571AF2}" dt="2020-09-30T14:17:38.693" v="2128" actId="20577"/>
        <pc:sldMkLst>
          <pc:docMk/>
          <pc:sldMk cId="267197591" sldId="298"/>
        </pc:sldMkLst>
        <pc:spChg chg="mod">
          <ac:chgData name="Siniša Vuksan" userId="3af124f9-b8e7-46e3-9422-21ae1d17ac0b" providerId="ADAL" clId="{820C67BC-A1DE-4D3F-BECF-674878571AF2}" dt="2020-09-30T14:17:38.693" v="2128" actId="20577"/>
          <ac:spMkLst>
            <pc:docMk/>
            <pc:sldMk cId="267197591" sldId="298"/>
            <ac:spMk id="3" creationId="{499D698D-7B4F-4753-8983-15A0086F8C7B}"/>
          </ac:spMkLst>
        </pc:spChg>
      </pc:sldChg>
      <pc:sldChg chg="modSp add ord">
        <pc:chgData name="Siniša Vuksan" userId="3af124f9-b8e7-46e3-9422-21ae1d17ac0b" providerId="ADAL" clId="{820C67BC-A1DE-4D3F-BECF-674878571AF2}" dt="2020-09-30T14:22:25.236" v="2280" actId="1076"/>
        <pc:sldMkLst>
          <pc:docMk/>
          <pc:sldMk cId="2752774803" sldId="299"/>
        </pc:sldMkLst>
        <pc:spChg chg="mod">
          <ac:chgData name="Siniša Vuksan" userId="3af124f9-b8e7-46e3-9422-21ae1d17ac0b" providerId="ADAL" clId="{820C67BC-A1DE-4D3F-BECF-674878571AF2}" dt="2020-09-30T14:18:08.123" v="2131" actId="20577"/>
          <ac:spMkLst>
            <pc:docMk/>
            <pc:sldMk cId="2752774803" sldId="299"/>
            <ac:spMk id="5" creationId="{62F6632F-846C-4F02-B56B-82805BD5B26E}"/>
          </ac:spMkLst>
        </pc:spChg>
        <pc:spChg chg="mod">
          <ac:chgData name="Siniša Vuksan" userId="3af124f9-b8e7-46e3-9422-21ae1d17ac0b" providerId="ADAL" clId="{820C67BC-A1DE-4D3F-BECF-674878571AF2}" dt="2020-09-30T14:22:25.236" v="2280" actId="1076"/>
          <ac:spMkLst>
            <pc:docMk/>
            <pc:sldMk cId="2752774803" sldId="299"/>
            <ac:spMk id="6" creationId="{D59C0E6F-A8FA-4180-809C-0B238788105A}"/>
          </ac:spMkLst>
        </pc:spChg>
        <pc:picChg chg="mod">
          <ac:chgData name="Siniša Vuksan" userId="3af124f9-b8e7-46e3-9422-21ae1d17ac0b" providerId="ADAL" clId="{820C67BC-A1DE-4D3F-BECF-674878571AF2}" dt="2020-09-30T14:20:41.501" v="2140" actId="1076"/>
          <ac:picMkLst>
            <pc:docMk/>
            <pc:sldMk cId="2752774803" sldId="299"/>
            <ac:picMk id="2" creationId="{364F0D10-6C93-4798-9B51-775114644404}"/>
          </ac:picMkLst>
        </pc:picChg>
        <pc:picChg chg="mod">
          <ac:chgData name="Siniša Vuksan" userId="3af124f9-b8e7-46e3-9422-21ae1d17ac0b" providerId="ADAL" clId="{820C67BC-A1DE-4D3F-BECF-674878571AF2}" dt="2020-09-30T14:20:27.267" v="2138" actId="1076"/>
          <ac:picMkLst>
            <pc:docMk/>
            <pc:sldMk cId="2752774803" sldId="299"/>
            <ac:picMk id="3" creationId="{DCB64642-CE4F-4D9C-A92A-9A8EF9D7D4F4}"/>
          </ac:picMkLst>
        </pc:picChg>
      </pc:sldChg>
      <pc:sldChg chg="addSp delSp modSp add delAnim modAnim">
        <pc:chgData name="Siniša Vuksan" userId="3af124f9-b8e7-46e3-9422-21ae1d17ac0b" providerId="ADAL" clId="{820C67BC-A1DE-4D3F-BECF-674878571AF2}" dt="2020-09-30T14:42:02.573" v="3172" actId="1076"/>
        <pc:sldMkLst>
          <pc:docMk/>
          <pc:sldMk cId="894705749" sldId="300"/>
        </pc:sldMkLst>
        <pc:spChg chg="del">
          <ac:chgData name="Siniša Vuksan" userId="3af124f9-b8e7-46e3-9422-21ae1d17ac0b" providerId="ADAL" clId="{820C67BC-A1DE-4D3F-BECF-674878571AF2}" dt="2020-09-30T14:34:35.118" v="2664" actId="478"/>
          <ac:spMkLst>
            <pc:docMk/>
            <pc:sldMk cId="894705749" sldId="300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35:17.985" v="2749" actId="20577"/>
          <ac:spMkLst>
            <pc:docMk/>
            <pc:sldMk cId="894705749" sldId="300"/>
            <ac:spMk id="7" creationId="{EBCD8A16-58F1-4969-BD7C-E2F85AFFACF2}"/>
          </ac:spMkLst>
        </pc:spChg>
        <pc:spChg chg="add mod">
          <ac:chgData name="Siniša Vuksan" userId="3af124f9-b8e7-46e3-9422-21ae1d17ac0b" providerId="ADAL" clId="{820C67BC-A1DE-4D3F-BECF-674878571AF2}" dt="2020-09-30T14:40:54.535" v="3115" actId="1076"/>
          <ac:spMkLst>
            <pc:docMk/>
            <pc:sldMk cId="894705749" sldId="300"/>
            <ac:spMk id="10" creationId="{4DCBB60C-3CA9-4D80-86A2-FB687EF274BE}"/>
          </ac:spMkLst>
        </pc:spChg>
        <pc:spChg chg="add mod">
          <ac:chgData name="Siniša Vuksan" userId="3af124f9-b8e7-46e3-9422-21ae1d17ac0b" providerId="ADAL" clId="{820C67BC-A1DE-4D3F-BECF-674878571AF2}" dt="2020-09-30T14:42:02.573" v="3172" actId="1076"/>
          <ac:spMkLst>
            <pc:docMk/>
            <pc:sldMk cId="894705749" sldId="300"/>
            <ac:spMk id="11" creationId="{0FEB4C0F-C154-4E99-B2FC-E6A82FB8BA30}"/>
          </ac:spMkLst>
        </pc:spChg>
        <pc:picChg chg="del">
          <ac:chgData name="Siniša Vuksan" userId="3af124f9-b8e7-46e3-9422-21ae1d17ac0b" providerId="ADAL" clId="{820C67BC-A1DE-4D3F-BECF-674878571AF2}" dt="2020-09-30T14:34:33.094" v="2663" actId="478"/>
          <ac:picMkLst>
            <pc:docMk/>
            <pc:sldMk cId="894705749" sldId="300"/>
            <ac:picMk id="6" creationId="{D2697811-CF0F-4D91-AF85-D796154D602C}"/>
          </ac:picMkLst>
        </pc:picChg>
        <pc:picChg chg="mod">
          <ac:chgData name="Siniša Vuksan" userId="3af124f9-b8e7-46e3-9422-21ae1d17ac0b" providerId="ADAL" clId="{820C67BC-A1DE-4D3F-BECF-674878571AF2}" dt="2020-09-30T14:35:22.028" v="2750" actId="1076"/>
          <ac:picMkLst>
            <pc:docMk/>
            <pc:sldMk cId="894705749" sldId="300"/>
            <ac:picMk id="8" creationId="{50ED63DE-6FB3-4161-B54E-90BEC8B42418}"/>
          </ac:picMkLst>
        </pc:picChg>
        <pc:picChg chg="mod">
          <ac:chgData name="Siniša Vuksan" userId="3af124f9-b8e7-46e3-9422-21ae1d17ac0b" providerId="ADAL" clId="{820C67BC-A1DE-4D3F-BECF-674878571AF2}" dt="2020-09-30T14:40:51.980" v="3114" actId="1076"/>
          <ac:picMkLst>
            <pc:docMk/>
            <pc:sldMk cId="894705749" sldId="300"/>
            <ac:picMk id="9" creationId="{951289EA-7177-4763-8764-614338C922D5}"/>
          </ac:picMkLst>
        </pc:picChg>
      </pc:sldChg>
      <pc:sldChg chg="delSp new add del">
        <pc:chgData name="Siniša Vuksan" userId="3af124f9-b8e7-46e3-9422-21ae1d17ac0b" providerId="ADAL" clId="{820C67BC-A1DE-4D3F-BECF-674878571AF2}" dt="2020-09-30T14:52:11.884" v="3543" actId="2696"/>
        <pc:sldMkLst>
          <pc:docMk/>
          <pc:sldMk cId="266600961" sldId="301"/>
        </pc:sldMkLst>
        <pc:spChg chg="del">
          <ac:chgData name="Siniša Vuksan" userId="3af124f9-b8e7-46e3-9422-21ae1d17ac0b" providerId="ADAL" clId="{820C67BC-A1DE-4D3F-BECF-674878571AF2}" dt="2020-09-30T14:51:28.496" v="3540" actId="478"/>
          <ac:spMkLst>
            <pc:docMk/>
            <pc:sldMk cId="266600961" sldId="301"/>
            <ac:spMk id="2" creationId="{3DF07073-64F1-404F-865F-34D6AA3CD6E5}"/>
          </ac:spMkLst>
        </pc:spChg>
        <pc:spChg chg="del">
          <ac:chgData name="Siniša Vuksan" userId="3af124f9-b8e7-46e3-9422-21ae1d17ac0b" providerId="ADAL" clId="{820C67BC-A1DE-4D3F-BECF-674878571AF2}" dt="2020-09-30T14:51:30.314" v="3541" actId="478"/>
          <ac:spMkLst>
            <pc:docMk/>
            <pc:sldMk cId="266600961" sldId="301"/>
            <ac:spMk id="3" creationId="{6379ECB1-C1B9-4121-9ADC-5A3418241BE2}"/>
          </ac:spMkLst>
        </pc:spChg>
      </pc:sldChg>
      <pc:sldChg chg="addSp delSp modSp add ord delAnim modAnim">
        <pc:chgData name="Siniša Vuksan" userId="3af124f9-b8e7-46e3-9422-21ae1d17ac0b" providerId="ADAL" clId="{820C67BC-A1DE-4D3F-BECF-674878571AF2}" dt="2020-09-30T14:58:38.706" v="3700"/>
        <pc:sldMkLst>
          <pc:docMk/>
          <pc:sldMk cId="1128051647" sldId="302"/>
        </pc:sldMkLst>
        <pc:spChg chg="mod">
          <ac:chgData name="Siniša Vuksan" userId="3af124f9-b8e7-46e3-9422-21ae1d17ac0b" providerId="ADAL" clId="{820C67BC-A1DE-4D3F-BECF-674878571AF2}" dt="2020-09-30T14:46:33.325" v="3393" actId="1076"/>
          <ac:spMkLst>
            <pc:docMk/>
            <pc:sldMk cId="1128051647" sldId="302"/>
            <ac:spMk id="4" creationId="{85FBDFCC-CA19-4E2E-BE45-0145B3745081}"/>
          </ac:spMkLst>
        </pc:spChg>
        <pc:spChg chg="mod">
          <ac:chgData name="Siniša Vuksan" userId="3af124f9-b8e7-46e3-9422-21ae1d17ac0b" providerId="ADAL" clId="{820C67BC-A1DE-4D3F-BECF-674878571AF2}" dt="2020-09-30T14:48:45.218" v="3530" actId="1076"/>
          <ac:spMkLst>
            <pc:docMk/>
            <pc:sldMk cId="1128051647" sldId="302"/>
            <ac:spMk id="7" creationId="{EBCD8A16-58F1-4969-BD7C-E2F85AFFACF2}"/>
          </ac:spMkLst>
        </pc:spChg>
        <pc:picChg chg="add mod">
          <ac:chgData name="Siniša Vuksan" userId="3af124f9-b8e7-46e3-9422-21ae1d17ac0b" providerId="ADAL" clId="{820C67BC-A1DE-4D3F-BECF-674878571AF2}" dt="2020-09-30T14:46:39.013" v="3395" actId="1076"/>
          <ac:picMkLst>
            <pc:docMk/>
            <pc:sldMk cId="1128051647" sldId="302"/>
            <ac:picMk id="2" creationId="{ACD5B703-BECA-43AC-8D28-3237C10B1A4C}"/>
          </ac:picMkLst>
        </pc:picChg>
        <pc:picChg chg="mod">
          <ac:chgData name="Siniša Vuksan" userId="3af124f9-b8e7-46e3-9422-21ae1d17ac0b" providerId="ADAL" clId="{820C67BC-A1DE-4D3F-BECF-674878571AF2}" dt="2020-09-30T14:46:42.420" v="3396" actId="1076"/>
          <ac:picMkLst>
            <pc:docMk/>
            <pc:sldMk cId="1128051647" sldId="302"/>
            <ac:picMk id="6" creationId="{D2697811-CF0F-4D91-AF85-D796154D602C}"/>
          </ac:picMkLst>
        </pc:picChg>
        <pc:picChg chg="del">
          <ac:chgData name="Siniša Vuksan" userId="3af124f9-b8e7-46e3-9422-21ae1d17ac0b" providerId="ADAL" clId="{820C67BC-A1DE-4D3F-BECF-674878571AF2}" dt="2020-09-30T14:45:56.219" v="3390" actId="478"/>
          <ac:picMkLst>
            <pc:docMk/>
            <pc:sldMk cId="1128051647" sldId="302"/>
            <ac:picMk id="8" creationId="{50ED63DE-6FB3-4161-B54E-90BEC8B4241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6.png"/><Relationship Id="rId5" Type="http://schemas.openxmlformats.org/officeDocument/2006/relationships/hyperlink" Target="https://www.e-sfera.hr/dodatni-digitalni-sadrzaji/2067f955-c99f-4a6e-928b-16e48822fbc5/assets/audio/11__unit_03_lesson_2_-_a_week_in_the_country_1.mp3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outu.be/-VZyHf4IB8Y" TargetMode="External"/><Relationship Id="rId4" Type="http://schemas.openxmlformats.org/officeDocument/2006/relationships/hyperlink" Target="https://youtu.be/CzwJ9Ha8ggU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2067f955-c99f-4a6e-928b-16e48822fbc5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2.xm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2" Type="http://schemas.openxmlformats.org/officeDocument/2006/relationships/audio" Target="../media/media1.mp3"/><Relationship Id="rId16" Type="http://schemas.openxmlformats.org/officeDocument/2006/relationships/image" Target="../media/image6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image" Target="../media/image5.png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hyperlink" Target="https://wordwall.net/play/718/143/26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6.png"/><Relationship Id="rId5" Type="http://schemas.openxmlformats.org/officeDocument/2006/relationships/hyperlink" Target="https://www.e-sfera.hr/dodatni-digitalni-sadrzaji/2067f955-c99f-4a6e-928b-16e48822fbc5/assets/audio/11__unit_03_lesson_2_-_a_week_in_the_country_1.mp3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3;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People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and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places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Where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was</a:t>
            </a:r>
            <a:r>
              <a:rPr lang="hr-HR" sz="4400" dirty="0">
                <a:ea typeface="Cambria" panose="02040503050406030204" pitchFamily="18" charset="0"/>
              </a:rPr>
              <a:t> I?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" y="-2235"/>
            <a:ext cx="5121169" cy="68590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3161" y="302021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Prepiši u svoju bilježnicu, a potom nadopuni sljedeća pitanja:</a:t>
            </a:r>
          </a:p>
          <a:p>
            <a:pPr marL="0" indent="0">
              <a:buNone/>
            </a:pPr>
            <a:r>
              <a:rPr lang="en-US" sz="2600" b="1" dirty="0"/>
              <a:t>Where ____ Nicola on Monday? </a:t>
            </a:r>
            <a:endParaRPr lang="hr-HR" sz="2600" b="1" dirty="0"/>
          </a:p>
          <a:p>
            <a:pPr marL="0" indent="0">
              <a:buNone/>
            </a:pPr>
            <a:r>
              <a:rPr lang="en-US" sz="2600" b="1" dirty="0"/>
              <a:t>Who _____ with her?</a:t>
            </a:r>
          </a:p>
          <a:p>
            <a:pPr marL="0" indent="0">
              <a:buNone/>
            </a:pPr>
            <a:r>
              <a:rPr lang="en-US" sz="2600" b="1" dirty="0"/>
              <a:t>Where ______ Emma and Nicola on Tuesday?</a:t>
            </a:r>
          </a:p>
          <a:p>
            <a:pPr marL="0" indent="0">
              <a:buNone/>
            </a:pPr>
            <a:r>
              <a:rPr lang="en-US" sz="2600" b="1" dirty="0"/>
              <a:t>Where _____ Nicola on Wednesday?</a:t>
            </a:r>
          </a:p>
          <a:p>
            <a:pPr marL="0" indent="0">
              <a:buNone/>
            </a:pPr>
            <a:r>
              <a:rPr lang="en-US" sz="2600" b="1" dirty="0"/>
              <a:t>Who _______ angry on Thursday?</a:t>
            </a:r>
          </a:p>
          <a:p>
            <a:pPr marL="0" indent="0">
              <a:buNone/>
            </a:pPr>
            <a:r>
              <a:rPr lang="en-US" sz="2600" b="1" dirty="0"/>
              <a:t>Where ______ Nicola and her friends on Friday?</a:t>
            </a:r>
          </a:p>
          <a:p>
            <a:pPr marL="0" indent="0">
              <a:buNone/>
            </a:pPr>
            <a:r>
              <a:rPr lang="en-US" sz="2600" b="1" dirty="0"/>
              <a:t>Where _______ Nicola and her friends on Saturday?</a:t>
            </a:r>
          </a:p>
          <a:p>
            <a:pPr marL="0" indent="0">
              <a:buNone/>
            </a:pPr>
            <a:r>
              <a:rPr lang="en-US" sz="2600" b="1" dirty="0"/>
              <a:t>Who _______ at the party on Sunday?</a:t>
            </a:r>
            <a:endParaRPr lang="hr-HR" sz="2600" b="1" dirty="0"/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346ECB2B-EF15-414E-869D-69A5C6BE0B7B}"/>
              </a:ext>
            </a:extLst>
          </p:cNvPr>
          <p:cNvSpPr txBox="1">
            <a:spLocks/>
          </p:cNvSpPr>
          <p:nvPr/>
        </p:nvSpPr>
        <p:spPr>
          <a:xfrm>
            <a:off x="6096000" y="680938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solidFill>
                  <a:srgbClr val="FF0000"/>
                </a:solidFill>
              </a:rPr>
              <a:t>  </a:t>
            </a:r>
            <a:r>
              <a:rPr lang="hr-HR" sz="2600" b="1" dirty="0" err="1">
                <a:solidFill>
                  <a:srgbClr val="FF0000"/>
                </a:solidFill>
              </a:rPr>
              <a:t>was</a:t>
            </a:r>
            <a:endParaRPr lang="hr-HR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600" b="1" dirty="0" err="1">
                <a:solidFill>
                  <a:srgbClr val="FF0000"/>
                </a:solidFill>
              </a:rPr>
              <a:t>was</a:t>
            </a: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600" b="1" dirty="0">
                <a:solidFill>
                  <a:srgbClr val="FF0000"/>
                </a:solidFill>
              </a:rPr>
              <a:t> </a:t>
            </a:r>
            <a:r>
              <a:rPr lang="hr-HR" sz="2600" b="1" dirty="0" err="1">
                <a:solidFill>
                  <a:srgbClr val="FF0000"/>
                </a:solidFill>
              </a:rPr>
              <a:t>were</a:t>
            </a: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600" b="1" dirty="0">
                <a:solidFill>
                  <a:srgbClr val="FF0000"/>
                </a:solidFill>
              </a:rPr>
              <a:t>  </a:t>
            </a:r>
            <a:r>
              <a:rPr lang="hr-HR" sz="2600" b="1" dirty="0" err="1">
                <a:solidFill>
                  <a:srgbClr val="FF0000"/>
                </a:solidFill>
              </a:rPr>
              <a:t>was</a:t>
            </a: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600" b="1" dirty="0" err="1">
                <a:solidFill>
                  <a:srgbClr val="FF0000"/>
                </a:solidFill>
              </a:rPr>
              <a:t>was</a:t>
            </a: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600" b="1" dirty="0">
                <a:solidFill>
                  <a:srgbClr val="FF0000"/>
                </a:solidFill>
              </a:rPr>
              <a:t>  </a:t>
            </a:r>
            <a:r>
              <a:rPr lang="hr-HR" sz="2600" b="1" dirty="0" err="1">
                <a:solidFill>
                  <a:srgbClr val="FF0000"/>
                </a:solidFill>
              </a:rPr>
              <a:t>were</a:t>
            </a: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600" b="1" dirty="0">
                <a:solidFill>
                  <a:srgbClr val="FF0000"/>
                </a:solidFill>
              </a:rPr>
              <a:t>   </a:t>
            </a:r>
            <a:r>
              <a:rPr lang="hr-HR" sz="2600" b="1" dirty="0" err="1">
                <a:solidFill>
                  <a:srgbClr val="FF0000"/>
                </a:solidFill>
              </a:rPr>
              <a:t>were</a:t>
            </a:r>
            <a:br>
              <a:rPr lang="hr-HR" sz="2600" b="1" dirty="0">
                <a:solidFill>
                  <a:srgbClr val="FF0000"/>
                </a:solidFill>
              </a:rPr>
            </a:b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600" b="1" dirty="0" err="1">
                <a:solidFill>
                  <a:srgbClr val="FF0000"/>
                </a:solidFill>
              </a:rPr>
              <a:t>was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B76C5FB-FFE7-4C67-B7BB-2C0324A3DDAC}"/>
              </a:ext>
            </a:extLst>
          </p:cNvPr>
          <p:cNvSpPr txBox="1">
            <a:spLocks/>
          </p:cNvSpPr>
          <p:nvPr/>
        </p:nvSpPr>
        <p:spPr>
          <a:xfrm>
            <a:off x="5133161" y="5253909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Poslušaj zvučni zapis na sljedećoj poveznici i odgovori na pitanja.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https://www.e-sfera.hr/dodatni-digitalni-sadrzaji/2067f955-c99f-4a6e-928b-16e48822fbc5/assets/audio/11__unit_03_lesson_2_-_a_week_in_the_country_1.mp3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8" name="06_11_Where_was_I">
            <a:hlinkClick r:id="" action="ppaction://media"/>
            <a:extLst>
              <a:ext uri="{FF2B5EF4-FFF2-40B4-BE49-F238E27FC236}">
                <a16:creationId xmlns:a16="http://schemas.microsoft.com/office/drawing/2014/main" id="{774C1483-1543-44A9-827C-B2BCDFC16D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56020" y="62093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616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9" dur="994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5" grpId="0" build="p"/>
      <p:bldP spid="18" grpId="0" build="p"/>
      <p:bldP spid="1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" y="-2235"/>
            <a:ext cx="5121169" cy="685904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2392A191-E22F-49D9-937A-4A6FD58EB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8253" y="1045814"/>
            <a:ext cx="9401175" cy="25241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B743C43E-2BA3-4F69-9864-96BA5763BB07}"/>
              </a:ext>
            </a:extLst>
          </p:cNvPr>
          <p:cNvSpPr txBox="1">
            <a:spLocks/>
          </p:cNvSpPr>
          <p:nvPr/>
        </p:nvSpPr>
        <p:spPr>
          <a:xfrm>
            <a:off x="5047572" y="3797122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Primjećuješ li da nekad koristimo WAS, a nekad WERE?</a:t>
            </a:r>
          </a:p>
          <a:p>
            <a:pPr marL="0" indent="0">
              <a:buNone/>
            </a:pPr>
            <a:r>
              <a:rPr lang="hr-HR" sz="2000" i="1" dirty="0"/>
              <a:t>Glagol BITI u prošlosti ima 2. oblika – WAS koji koristimo u 1. i 3. licu jednine, dok WERE koristimo u svim ostalim licima.</a:t>
            </a:r>
          </a:p>
          <a:p>
            <a:pPr marL="0" indent="0">
              <a:buNone/>
            </a:pPr>
            <a:r>
              <a:rPr lang="hr-HR" sz="2000" i="1" dirty="0"/>
              <a:t>Možeš se prisjetiti korištenja pomoćnog glagola biti u prošlosti i gledanjem videa na sljedećim poveznicama: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https://youtu.be/CzwJ9Ha8ggU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https://youtu.be/-VZyHf4IB8Y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r>
              <a:rPr lang="hr-HR" sz="2000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4790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3" y="11967"/>
            <a:ext cx="5083543" cy="6811764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11157" y="65348"/>
            <a:ext cx="6886716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32!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59" y="971045"/>
            <a:ext cx="8465433" cy="51653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011798" y="1391565"/>
            <a:ext cx="2911943" cy="3862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about children/people and their weekends. Ask questions to get some more details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Nadopuni pitanja o životu ovih ljudi koristeći WAS ili WERE.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6099DCA6-F67E-430E-88FB-74C144918058}"/>
              </a:ext>
            </a:extLst>
          </p:cNvPr>
          <p:cNvSpPr txBox="1">
            <a:spLocks/>
          </p:cNvSpPr>
          <p:nvPr/>
        </p:nvSpPr>
        <p:spPr>
          <a:xfrm>
            <a:off x="2460702" y="1740303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E434EE63-80BA-4476-AF75-F615B282829E}"/>
              </a:ext>
            </a:extLst>
          </p:cNvPr>
          <p:cNvSpPr txBox="1">
            <a:spLocks/>
          </p:cNvSpPr>
          <p:nvPr/>
        </p:nvSpPr>
        <p:spPr>
          <a:xfrm>
            <a:off x="4177730" y="1727210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Were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6746A828-4B3F-4C8B-B5D4-78F5A57A944C}"/>
              </a:ext>
            </a:extLst>
          </p:cNvPr>
          <p:cNvSpPr txBox="1">
            <a:spLocks/>
          </p:cNvSpPr>
          <p:nvPr/>
        </p:nvSpPr>
        <p:spPr>
          <a:xfrm>
            <a:off x="1493887" y="2018911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were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0346D903-1466-4EAB-BE98-DEA1E089181F}"/>
              </a:ext>
            </a:extLst>
          </p:cNvPr>
          <p:cNvSpPr txBox="1">
            <a:spLocks/>
          </p:cNvSpPr>
          <p:nvPr/>
        </p:nvSpPr>
        <p:spPr>
          <a:xfrm>
            <a:off x="4001227" y="3468553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F00C2681-5EDD-4824-9700-75C11FEC7ED2}"/>
              </a:ext>
            </a:extLst>
          </p:cNvPr>
          <p:cNvSpPr txBox="1">
            <a:spLocks/>
          </p:cNvSpPr>
          <p:nvPr/>
        </p:nvSpPr>
        <p:spPr>
          <a:xfrm>
            <a:off x="6638260" y="3460999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FECA6B49-5EBD-4F64-84F5-78E4850AD654}"/>
              </a:ext>
            </a:extLst>
          </p:cNvPr>
          <p:cNvSpPr txBox="1">
            <a:spLocks/>
          </p:cNvSpPr>
          <p:nvPr/>
        </p:nvSpPr>
        <p:spPr>
          <a:xfrm>
            <a:off x="4001227" y="3730398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Were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B8FF0304-A3D8-4B16-B0E3-714A29BE1845}"/>
              </a:ext>
            </a:extLst>
          </p:cNvPr>
          <p:cNvSpPr txBox="1">
            <a:spLocks/>
          </p:cNvSpPr>
          <p:nvPr/>
        </p:nvSpPr>
        <p:spPr>
          <a:xfrm>
            <a:off x="5981455" y="3754171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59F6E9DF-B8D8-409C-AE2A-8A4B9837346E}"/>
              </a:ext>
            </a:extLst>
          </p:cNvPr>
          <p:cNvSpPr txBox="1">
            <a:spLocks/>
          </p:cNvSpPr>
          <p:nvPr/>
        </p:nvSpPr>
        <p:spPr>
          <a:xfrm>
            <a:off x="920177" y="5130878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Were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314A7F59-1B88-4075-A0AD-EB6DDF7F7142}"/>
              </a:ext>
            </a:extLst>
          </p:cNvPr>
          <p:cNvSpPr txBox="1">
            <a:spLocks/>
          </p:cNvSpPr>
          <p:nvPr/>
        </p:nvSpPr>
        <p:spPr>
          <a:xfrm>
            <a:off x="2659001" y="5141373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4B5546A7-2A6B-4E8D-B60C-78C53D333A71}"/>
              </a:ext>
            </a:extLst>
          </p:cNvPr>
          <p:cNvSpPr txBox="1">
            <a:spLocks/>
          </p:cNvSpPr>
          <p:nvPr/>
        </p:nvSpPr>
        <p:spPr>
          <a:xfrm>
            <a:off x="920177" y="5394942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Were</a:t>
            </a:r>
            <a:endParaRPr lang="hr-HR" sz="2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5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-2235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" y="-744"/>
            <a:ext cx="5121169" cy="6856057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383028" y="1927952"/>
            <a:ext cx="2832652" cy="4000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dialogue.</a:t>
            </a:r>
            <a:r>
              <a:rPr lang="hr-HR" sz="2000" b="1" dirty="0"/>
              <a:t> </a:t>
            </a:r>
            <a:r>
              <a:rPr lang="en-US" sz="2000" b="1" dirty="0"/>
              <a:t>Complete the questions with was or were.</a:t>
            </a:r>
            <a:r>
              <a:rPr lang="hr-HR" sz="2000" b="1" dirty="0"/>
              <a:t> </a:t>
            </a:r>
            <a:r>
              <a:rPr lang="en-US" sz="2000" b="1" dirty="0"/>
              <a:t>Then answer the questions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dijalog. Nadopuni pitanja koristeći WAS ili WERE, a potom odgovori na postavljena pitanja.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50887549-024D-4240-B2BF-36D49722D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3" y="1619023"/>
            <a:ext cx="7610475" cy="45455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57FE1D4F-5D91-4FBB-83A9-CF05DB3D31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81" y="131202"/>
            <a:ext cx="9216471" cy="66486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3207FD0C-A0C6-455F-8ED1-31D6C787FCE5}"/>
              </a:ext>
            </a:extLst>
          </p:cNvPr>
          <p:cNvSpPr txBox="1">
            <a:spLocks/>
          </p:cNvSpPr>
          <p:nvPr/>
        </p:nvSpPr>
        <p:spPr>
          <a:xfrm>
            <a:off x="1121414" y="1855400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422A4F53-99DF-4329-9026-158EDA40373C}"/>
              </a:ext>
            </a:extLst>
          </p:cNvPr>
          <p:cNvSpPr txBox="1">
            <a:spLocks/>
          </p:cNvSpPr>
          <p:nvPr/>
        </p:nvSpPr>
        <p:spPr>
          <a:xfrm>
            <a:off x="420028" y="2755064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017DD87C-C9E8-4ACF-9EDB-5C1AC3D895A4}"/>
              </a:ext>
            </a:extLst>
          </p:cNvPr>
          <p:cNvSpPr txBox="1">
            <a:spLocks/>
          </p:cNvSpPr>
          <p:nvPr/>
        </p:nvSpPr>
        <p:spPr>
          <a:xfrm>
            <a:off x="353122" y="3642588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Were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E2FF25CC-8588-46E1-B037-20E8E1E36B51}"/>
              </a:ext>
            </a:extLst>
          </p:cNvPr>
          <p:cNvSpPr txBox="1">
            <a:spLocks/>
          </p:cNvSpPr>
          <p:nvPr/>
        </p:nvSpPr>
        <p:spPr>
          <a:xfrm>
            <a:off x="416681" y="4530112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Was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690E1443-9904-47EC-8F11-28613CF50F11}"/>
              </a:ext>
            </a:extLst>
          </p:cNvPr>
          <p:cNvSpPr txBox="1">
            <a:spLocks/>
          </p:cNvSpPr>
          <p:nvPr/>
        </p:nvSpPr>
        <p:spPr>
          <a:xfrm>
            <a:off x="353122" y="5731886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Were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D5F4BB9D-2143-4517-A2E6-A2E3B5613D37}"/>
              </a:ext>
            </a:extLst>
          </p:cNvPr>
          <p:cNvSpPr txBox="1">
            <a:spLocks/>
          </p:cNvSpPr>
          <p:nvPr/>
        </p:nvSpPr>
        <p:spPr>
          <a:xfrm>
            <a:off x="384902" y="1294442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Yes</a:t>
            </a:r>
            <a:r>
              <a:rPr lang="hr-HR" sz="2000" dirty="0">
                <a:solidFill>
                  <a:srgbClr val="FF0000"/>
                </a:solidFill>
              </a:rPr>
              <a:t>, he </a:t>
            </a:r>
            <a:r>
              <a:rPr lang="hr-HR" sz="2000" dirty="0" err="1">
                <a:solidFill>
                  <a:srgbClr val="FF0000"/>
                </a:solidFill>
              </a:rPr>
              <a:t>was</a:t>
            </a:r>
            <a:r>
              <a:rPr lang="hr-HR" sz="2000" dirty="0">
                <a:solidFill>
                  <a:srgbClr val="FF0000"/>
                </a:solidFill>
              </a:rPr>
              <a:t>.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C39828F8-D305-4661-81D4-2B4865C6E828}"/>
              </a:ext>
            </a:extLst>
          </p:cNvPr>
          <p:cNvSpPr txBox="1">
            <a:spLocks/>
          </p:cNvSpPr>
          <p:nvPr/>
        </p:nvSpPr>
        <p:spPr>
          <a:xfrm>
            <a:off x="403848" y="2181966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He stayed up late and studied history</a:t>
            </a:r>
            <a:r>
              <a:rPr lang="hr-HR" sz="2000" dirty="0">
                <a:solidFill>
                  <a:srgbClr val="FF0000"/>
                </a:solidFill>
              </a:rPr>
              <a:t>.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DB1C6036-6DD3-4F4F-80B3-C0CE8E5FD30C}"/>
              </a:ext>
            </a:extLst>
          </p:cNvPr>
          <p:cNvSpPr txBox="1">
            <a:spLocks/>
          </p:cNvSpPr>
          <p:nvPr/>
        </p:nvSpPr>
        <p:spPr>
          <a:xfrm>
            <a:off x="388211" y="3078913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No, he wasn’t</a:t>
            </a:r>
            <a:r>
              <a:rPr lang="hr-HR" sz="2000" dirty="0">
                <a:solidFill>
                  <a:srgbClr val="FF0000"/>
                </a:solidFill>
              </a:rPr>
              <a:t>.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D0FF9C7D-7F7E-497F-94AA-AD95AC97CC59}"/>
              </a:ext>
            </a:extLst>
          </p:cNvPr>
          <p:cNvSpPr txBox="1">
            <a:spLocks/>
          </p:cNvSpPr>
          <p:nvPr/>
        </p:nvSpPr>
        <p:spPr>
          <a:xfrm>
            <a:off x="372031" y="3956838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No, </a:t>
            </a:r>
            <a:r>
              <a:rPr lang="hr-HR" sz="2000" dirty="0">
                <a:solidFill>
                  <a:srgbClr val="FF0000"/>
                </a:solidFill>
              </a:rPr>
              <a:t>t</a:t>
            </a:r>
            <a:r>
              <a:rPr lang="en-US" sz="2000" dirty="0">
                <a:solidFill>
                  <a:srgbClr val="FF0000"/>
                </a:solidFill>
              </a:rPr>
              <a:t>he</a:t>
            </a:r>
            <a:r>
              <a:rPr lang="hr-HR" sz="2000" dirty="0">
                <a:solidFill>
                  <a:srgbClr val="FF0000"/>
                </a:solidFill>
              </a:rPr>
              <a:t>y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weren’t</a:t>
            </a:r>
            <a:r>
              <a:rPr lang="hr-HR" sz="2000" dirty="0">
                <a:solidFill>
                  <a:srgbClr val="FF0000"/>
                </a:solidFill>
              </a:rPr>
              <a:t>.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62A32F52-8A76-460C-98F7-ED0B406D979E}"/>
              </a:ext>
            </a:extLst>
          </p:cNvPr>
          <p:cNvSpPr txBox="1">
            <a:spLocks/>
          </p:cNvSpPr>
          <p:nvPr/>
        </p:nvSpPr>
        <p:spPr>
          <a:xfrm>
            <a:off x="399137" y="4860926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No, </a:t>
            </a:r>
            <a:r>
              <a:rPr lang="hr-HR" sz="2000" dirty="0" err="1">
                <a:solidFill>
                  <a:srgbClr val="FF0000"/>
                </a:solidFill>
              </a:rPr>
              <a:t>it</a:t>
            </a:r>
            <a:r>
              <a:rPr lang="en-US" sz="2000" dirty="0">
                <a:solidFill>
                  <a:srgbClr val="FF0000"/>
                </a:solidFill>
              </a:rPr>
              <a:t> wasn’t</a:t>
            </a:r>
            <a:r>
              <a:rPr lang="hr-HR" sz="2000" dirty="0">
                <a:solidFill>
                  <a:srgbClr val="FF0000"/>
                </a:solidFill>
              </a:rPr>
              <a:t>.</a:t>
            </a:r>
            <a:endParaRPr lang="hr-HR" sz="2600" b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739015AC-CD58-48DE-A1E2-8C5E5139ACC9}"/>
              </a:ext>
            </a:extLst>
          </p:cNvPr>
          <p:cNvSpPr txBox="1">
            <a:spLocks/>
          </p:cNvSpPr>
          <p:nvPr/>
        </p:nvSpPr>
        <p:spPr>
          <a:xfrm>
            <a:off x="373686" y="6038846"/>
            <a:ext cx="7041506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solidFill>
                  <a:srgbClr val="FF0000"/>
                </a:solidFill>
              </a:rPr>
              <a:t>Yes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hr-HR" sz="2000" dirty="0">
                <a:solidFill>
                  <a:srgbClr val="FF0000"/>
                </a:solidFill>
              </a:rPr>
              <a:t>t</a:t>
            </a:r>
            <a:r>
              <a:rPr lang="en-US" sz="2000" dirty="0">
                <a:solidFill>
                  <a:srgbClr val="FF0000"/>
                </a:solidFill>
              </a:rPr>
              <a:t>he</a:t>
            </a:r>
            <a:r>
              <a:rPr lang="hr-HR" sz="2000" dirty="0">
                <a:solidFill>
                  <a:srgbClr val="FF0000"/>
                </a:solidFill>
              </a:rPr>
              <a:t>y</a:t>
            </a:r>
            <a:r>
              <a:rPr lang="en-US" sz="2000" dirty="0">
                <a:solidFill>
                  <a:srgbClr val="FF0000"/>
                </a:solidFill>
              </a:rPr>
              <a:t> w</a:t>
            </a:r>
            <a:r>
              <a:rPr lang="hr-HR" sz="2000" dirty="0">
                <a:solidFill>
                  <a:srgbClr val="FF0000"/>
                </a:solidFill>
              </a:rPr>
              <a:t>ere.</a:t>
            </a:r>
            <a:endParaRPr lang="hr-HR" sz="2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0117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en-US" sz="2000" dirty="0">
                <a:hlinkClick r:id="rId4"/>
              </a:rPr>
              <a:t>https://www.e-sfera.hr/dodatni-digitalni-sadrzaji/2067f955-c99f-4a6e-928b-16e48822fbc5/</a:t>
            </a:r>
            <a:endParaRPr lang="hr-HR" sz="2000" dirty="0"/>
          </a:p>
          <a:p>
            <a:pPr marL="0" indent="0" algn="ctr">
              <a:buNone/>
            </a:pPr>
            <a:r>
              <a:rPr lang="hr-HR" sz="2000" b="1" u="sng" dirty="0" err="1"/>
              <a:t>An</a:t>
            </a:r>
            <a:r>
              <a:rPr lang="hr-HR" sz="2000" b="1" u="sng" dirty="0"/>
              <a:t> </a:t>
            </a:r>
            <a:r>
              <a:rPr lang="hr-HR" sz="2000" b="1" u="sng" dirty="0" err="1"/>
              <a:t>off</a:t>
            </a:r>
            <a:r>
              <a:rPr lang="hr-HR" sz="2000" b="1" u="sng" dirty="0"/>
              <a:t>-screen weekend</a:t>
            </a:r>
          </a:p>
          <a:p>
            <a:pPr marL="0" indent="0" algn="ctr">
              <a:buNone/>
            </a:pPr>
            <a:r>
              <a:rPr lang="hr-HR" sz="2000" i="1" dirty="0"/>
              <a:t>Pročitaj tekst na poveznici i </a:t>
            </a:r>
            <a:r>
              <a:rPr lang="hr-HR" sz="2000" i="1"/>
              <a:t>riješi pripadajuće zadatke.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106124" y="77118"/>
            <a:ext cx="11902262" cy="6780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Where do you usually go on weekends? </a:t>
            </a:r>
            <a:br>
              <a:rPr lang="hr-HR" sz="2000" b="1" dirty="0"/>
            </a:br>
            <a:r>
              <a:rPr lang="hr-HR" sz="2000" i="1" dirty="0"/>
              <a:t>Gdje obično ideš vikendom?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Where</a:t>
            </a:r>
            <a:r>
              <a:rPr lang="hr-HR" sz="2000" b="1" dirty="0"/>
              <a:t> </a:t>
            </a:r>
            <a:r>
              <a:rPr lang="en-US" sz="2000" b="1" dirty="0"/>
              <a:t>do you usually have your birthday party? </a:t>
            </a:r>
            <a:br>
              <a:rPr lang="hr-HR" sz="2000" b="1" dirty="0"/>
            </a:br>
            <a:r>
              <a:rPr lang="hr-HR" sz="2000" i="1" dirty="0"/>
              <a:t>Gdje obično imaš rođendanske zabave?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How</a:t>
            </a:r>
            <a:r>
              <a:rPr lang="hr-HR" sz="2000" b="1" dirty="0"/>
              <a:t> </a:t>
            </a:r>
            <a:r>
              <a:rPr lang="en-US" sz="2000" b="1" dirty="0"/>
              <a:t>do you feel there? </a:t>
            </a:r>
            <a:br>
              <a:rPr lang="hr-HR" sz="2000" b="1" dirty="0"/>
            </a:br>
            <a:r>
              <a:rPr lang="hr-HR" sz="2000" i="1" dirty="0"/>
              <a:t>Kako se tamo osjećaš?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Where can you borrow</a:t>
            </a:r>
            <a:r>
              <a:rPr lang="hr-HR" sz="2000" b="1" dirty="0"/>
              <a:t> </a:t>
            </a:r>
            <a:r>
              <a:rPr lang="en-US" sz="2000" b="1" dirty="0"/>
              <a:t>books? </a:t>
            </a:r>
            <a:br>
              <a:rPr lang="hr-HR" sz="2000" b="1" dirty="0"/>
            </a:br>
            <a:r>
              <a:rPr lang="hr-HR" sz="2000" i="1" dirty="0"/>
              <a:t>Gdje posuđuješ knjige?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How do you feel in a library? </a:t>
            </a:r>
            <a:br>
              <a:rPr lang="hr-HR" sz="2000" b="1" dirty="0"/>
            </a:br>
            <a:r>
              <a:rPr lang="hr-HR" sz="2000" i="1" dirty="0"/>
              <a:t>Kako se osjećaš u knjižnici?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Why do</a:t>
            </a:r>
            <a:r>
              <a:rPr lang="hr-HR" sz="2000" b="1" dirty="0"/>
              <a:t> </a:t>
            </a:r>
            <a:r>
              <a:rPr lang="en-US" sz="2000" b="1" dirty="0"/>
              <a:t>you think people go to restaurants? </a:t>
            </a:r>
            <a:br>
              <a:rPr lang="hr-HR" sz="2000" b="1" dirty="0"/>
            </a:br>
            <a:r>
              <a:rPr lang="hr-HR" sz="2000" i="1" dirty="0"/>
              <a:t>Što misliš zašto ljudi idu u restorane?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When was</a:t>
            </a:r>
            <a:r>
              <a:rPr lang="hr-HR" sz="2000" b="1" dirty="0"/>
              <a:t> </a:t>
            </a:r>
            <a:r>
              <a:rPr lang="en-US" sz="2000" b="1" dirty="0"/>
              <a:t>the last time you were in a shopping </a:t>
            </a:r>
            <a:r>
              <a:rPr lang="en-US" sz="2000" b="1" dirty="0" err="1"/>
              <a:t>centre</a:t>
            </a:r>
            <a:r>
              <a:rPr lang="en-US" sz="2000" b="1" dirty="0"/>
              <a:t>?</a:t>
            </a:r>
            <a:br>
              <a:rPr lang="hr-HR" sz="2000" b="1" dirty="0"/>
            </a:br>
            <a:r>
              <a:rPr lang="hr-HR" sz="2000" i="1" dirty="0"/>
              <a:t>Kada si prošli put bio u trgovačkom centru?</a:t>
            </a:r>
            <a:endParaRPr lang="en-US" sz="2000" b="1" dirty="0"/>
          </a:p>
          <a:p>
            <a:pPr marL="0" indent="0" algn="ctr">
              <a:buNone/>
            </a:pPr>
            <a:r>
              <a:rPr lang="en-US" sz="2000" b="1" dirty="0"/>
              <a:t>How do you feel when you go there? </a:t>
            </a:r>
            <a:br>
              <a:rPr lang="hr-HR" sz="2000" b="1" dirty="0"/>
            </a:br>
            <a:r>
              <a:rPr lang="hr-HR" sz="2000" i="1" dirty="0"/>
              <a:t>Kako se osjećaš kada odeš tamo?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When</a:t>
            </a:r>
            <a:r>
              <a:rPr lang="hr-HR" sz="2000" b="1" dirty="0"/>
              <a:t> </a:t>
            </a:r>
            <a:r>
              <a:rPr lang="en-US" sz="2000" b="1" dirty="0"/>
              <a:t>was the last time you were at the cinema? </a:t>
            </a:r>
            <a:br>
              <a:rPr lang="hr-HR" sz="2000" b="1" dirty="0"/>
            </a:br>
            <a:r>
              <a:rPr lang="hr-HR" sz="2000" i="1" dirty="0"/>
              <a:t>Kada si prošli put bio u kinu?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Who</a:t>
            </a:r>
            <a:r>
              <a:rPr lang="hr-HR" sz="2000" b="1" dirty="0"/>
              <a:t> </a:t>
            </a:r>
            <a:r>
              <a:rPr lang="en-US" sz="2000" b="1" dirty="0"/>
              <a:t>were you with?</a:t>
            </a:r>
            <a:br>
              <a:rPr lang="hr-HR" sz="2000" b="1" dirty="0"/>
            </a:br>
            <a:r>
              <a:rPr lang="hr-HR" sz="2000" i="1" dirty="0"/>
              <a:t>Sa kime si bio tamo?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101747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38.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-2235"/>
            <a:ext cx="5123397" cy="68590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8467513" y="101747"/>
            <a:ext cx="3724487" cy="2072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 were the children at the weekend? Read the texts</a:t>
            </a:r>
            <a:r>
              <a:rPr lang="hr-HR" sz="2000" b="1" dirty="0"/>
              <a:t> </a:t>
            </a:r>
            <a:r>
              <a:rPr lang="en-US" sz="2000" b="1" dirty="0"/>
              <a:t>and find out.</a:t>
            </a:r>
            <a:br>
              <a:rPr lang="hr-HR" sz="2000" i="1" dirty="0"/>
            </a:br>
            <a:r>
              <a:rPr lang="hr-HR" sz="2000" i="1" dirty="0"/>
              <a:t>Gdje su djeca bila ovaj vikend. Pročitaj tekstove i otkrij gdje su bili.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24" y="101747"/>
            <a:ext cx="8193527" cy="67096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IAN">
            <a:hlinkClick r:id="" action="ppaction://media"/>
            <a:extLst>
              <a:ext uri="{FF2B5EF4-FFF2-40B4-BE49-F238E27FC236}">
                <a16:creationId xmlns:a16="http://schemas.microsoft.com/office/drawing/2014/main" id="{528161B1-4F93-435B-AD69-D255F4BB5B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267776" y="3396989"/>
            <a:ext cx="609600" cy="609600"/>
          </a:xfrm>
          <a:prstGeom prst="rect">
            <a:avLst/>
          </a:prstGeom>
        </p:spPr>
      </p:pic>
      <p:pic>
        <p:nvPicPr>
          <p:cNvPr id="7" name="Ravi">
            <a:hlinkClick r:id="" action="ppaction://media"/>
            <a:extLst>
              <a:ext uri="{FF2B5EF4-FFF2-40B4-BE49-F238E27FC236}">
                <a16:creationId xmlns:a16="http://schemas.microsoft.com/office/drawing/2014/main" id="{1C1C5543-C25C-4FD1-8906-A8AEE76D1FB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829475" y="3427285"/>
            <a:ext cx="609600" cy="609600"/>
          </a:xfrm>
          <a:prstGeom prst="rect">
            <a:avLst/>
          </a:prstGeom>
        </p:spPr>
      </p:pic>
      <p:pic>
        <p:nvPicPr>
          <p:cNvPr id="8" name="Tony">
            <a:hlinkClick r:id="" action="ppaction://media"/>
            <a:extLst>
              <a:ext uri="{FF2B5EF4-FFF2-40B4-BE49-F238E27FC236}">
                <a16:creationId xmlns:a16="http://schemas.microsoft.com/office/drawing/2014/main" id="{97C8561E-E394-4B72-92A9-F42622CE734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906687" y="3460437"/>
            <a:ext cx="609600" cy="609600"/>
          </a:xfrm>
          <a:prstGeom prst="rect">
            <a:avLst/>
          </a:prstGeom>
        </p:spPr>
      </p:pic>
      <p:pic>
        <p:nvPicPr>
          <p:cNvPr id="9" name="Jane">
            <a:hlinkClick r:id="" action="ppaction://media"/>
            <a:extLst>
              <a:ext uri="{FF2B5EF4-FFF2-40B4-BE49-F238E27FC236}">
                <a16:creationId xmlns:a16="http://schemas.microsoft.com/office/drawing/2014/main" id="{A446EB83-4974-478E-8758-2064B280A718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267776" y="6301656"/>
            <a:ext cx="609600" cy="609600"/>
          </a:xfrm>
          <a:prstGeom prst="rect">
            <a:avLst/>
          </a:prstGeom>
        </p:spPr>
      </p:pic>
      <p:pic>
        <p:nvPicPr>
          <p:cNvPr id="10" name="Sally">
            <a:hlinkClick r:id="" action="ppaction://media"/>
            <a:extLst>
              <a:ext uri="{FF2B5EF4-FFF2-40B4-BE49-F238E27FC236}">
                <a16:creationId xmlns:a16="http://schemas.microsoft.com/office/drawing/2014/main" id="{BC3870DF-061A-46EA-B330-DA6B64358F11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829475" y="6301656"/>
            <a:ext cx="609600" cy="609600"/>
          </a:xfrm>
          <a:prstGeom prst="rect">
            <a:avLst/>
          </a:prstGeom>
        </p:spPr>
      </p:pic>
      <p:pic>
        <p:nvPicPr>
          <p:cNvPr id="11" name="Peta">
            <a:hlinkClick r:id="" action="ppaction://media"/>
            <a:extLst>
              <a:ext uri="{FF2B5EF4-FFF2-40B4-BE49-F238E27FC236}">
                <a16:creationId xmlns:a16="http://schemas.microsoft.com/office/drawing/2014/main" id="{7F0BED81-5C8D-4752-9DE1-46CFEA3371A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906687" y="5687923"/>
            <a:ext cx="609600" cy="609600"/>
          </a:xfrm>
          <a:prstGeom prst="rect">
            <a:avLst/>
          </a:prstGeom>
        </p:spPr>
      </p:pic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5281CBEC-8019-40EA-A81A-82C75FF0A0FF}"/>
              </a:ext>
            </a:extLst>
          </p:cNvPr>
          <p:cNvSpPr txBox="1">
            <a:spLocks/>
          </p:cNvSpPr>
          <p:nvPr/>
        </p:nvSpPr>
        <p:spPr>
          <a:xfrm>
            <a:off x="594048" y="3320236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shopping</a:t>
            </a:r>
            <a:r>
              <a:rPr lang="hr-HR" sz="2200" i="1" dirty="0">
                <a:solidFill>
                  <a:srgbClr val="FF0000"/>
                </a:solidFill>
              </a:rPr>
              <a:t> centre</a:t>
            </a: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F7298056-98BD-498A-A470-BC95710A9B3A}"/>
              </a:ext>
            </a:extLst>
          </p:cNvPr>
          <p:cNvSpPr txBox="1">
            <a:spLocks/>
          </p:cNvSpPr>
          <p:nvPr/>
        </p:nvSpPr>
        <p:spPr>
          <a:xfrm>
            <a:off x="2877376" y="2854400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museum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EB1C2B66-D719-48E3-95F5-CFF2625C05C1}"/>
              </a:ext>
            </a:extLst>
          </p:cNvPr>
          <p:cNvSpPr txBox="1">
            <a:spLocks/>
          </p:cNvSpPr>
          <p:nvPr/>
        </p:nvSpPr>
        <p:spPr>
          <a:xfrm>
            <a:off x="5384546" y="3320236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restaurant</a:t>
            </a: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F80DACBD-2EC2-41A3-83F0-AD88BC0FE4E7}"/>
              </a:ext>
            </a:extLst>
          </p:cNvPr>
          <p:cNvSpPr txBox="1">
            <a:spLocks/>
          </p:cNvSpPr>
          <p:nvPr/>
        </p:nvSpPr>
        <p:spPr>
          <a:xfrm>
            <a:off x="616350" y="6435999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football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stadium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24E351A0-BFC9-4F81-A702-D29E699B4FF3}"/>
              </a:ext>
            </a:extLst>
          </p:cNvPr>
          <p:cNvSpPr txBox="1">
            <a:spLocks/>
          </p:cNvSpPr>
          <p:nvPr/>
        </p:nvSpPr>
        <p:spPr>
          <a:xfrm>
            <a:off x="2896323" y="5962407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library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DC3F422D-3DED-4A61-86F0-1220761D1244}"/>
              </a:ext>
            </a:extLst>
          </p:cNvPr>
          <p:cNvSpPr txBox="1">
            <a:spLocks/>
          </p:cNvSpPr>
          <p:nvPr/>
        </p:nvSpPr>
        <p:spPr>
          <a:xfrm>
            <a:off x="5384545" y="5516889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multiplex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cinema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641ED241-BE3F-4085-A878-8FB1059FE6DA}"/>
              </a:ext>
            </a:extLst>
          </p:cNvPr>
          <p:cNvSpPr txBox="1">
            <a:spLocks/>
          </p:cNvSpPr>
          <p:nvPr/>
        </p:nvSpPr>
        <p:spPr>
          <a:xfrm>
            <a:off x="8449337" y="3657600"/>
            <a:ext cx="3724487" cy="3098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can you see in a museum?</a:t>
            </a:r>
            <a:br>
              <a:rPr lang="hr-HR" sz="2000" b="1" dirty="0"/>
            </a:br>
            <a:r>
              <a:rPr lang="hr-HR" sz="2000" i="1" dirty="0"/>
              <a:t>Što možeš vidjeti u muzeju?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was Ravi doing in a museum? </a:t>
            </a:r>
            <a:br>
              <a:rPr lang="hr-HR" sz="2000" b="1" dirty="0"/>
            </a:br>
            <a:r>
              <a:rPr lang="hr-HR" sz="2000" i="1" dirty="0"/>
              <a:t>Što je </a:t>
            </a:r>
            <a:r>
              <a:rPr lang="hr-HR" sz="2000" i="1" dirty="0" err="1"/>
              <a:t>Ravi</a:t>
            </a:r>
            <a:r>
              <a:rPr lang="hr-HR" sz="2000" i="1" dirty="0"/>
              <a:t> radio u muzeju?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</a:t>
            </a:r>
            <a:r>
              <a:rPr lang="hr-HR" sz="2000" b="1" dirty="0"/>
              <a:t> </a:t>
            </a:r>
            <a:r>
              <a:rPr lang="en-US" sz="2000" b="1" dirty="0"/>
              <a:t>they play at the football stadium before the</a:t>
            </a:r>
            <a:r>
              <a:rPr lang="hr-HR" sz="2000" b="1" dirty="0"/>
              <a:t> </a:t>
            </a:r>
            <a:r>
              <a:rPr lang="en-US" sz="2000" b="1" dirty="0"/>
              <a:t>game?</a:t>
            </a:r>
            <a:br>
              <a:rPr lang="hr-HR" sz="2000" i="1" dirty="0"/>
            </a:br>
            <a:r>
              <a:rPr lang="hr-HR" sz="2000" i="1" dirty="0"/>
              <a:t>Što se na nogometnom stadionu svira prije utakmice?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 build="p"/>
      <p:bldP spid="15" grpId="0"/>
      <p:bldP spid="23" grpId="0" build="p"/>
      <p:bldP spid="34" grpId="0" build="p"/>
      <p:bldP spid="35" grpId="0" build="p"/>
      <p:bldP spid="36" grpId="0" build="p"/>
      <p:bldP spid="37" grpId="0" build="p"/>
      <p:bldP spid="38" grpId="0" build="p"/>
      <p:bldP spid="3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3" y="11967"/>
            <a:ext cx="5088083" cy="6811764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19219" y="65348"/>
            <a:ext cx="6878653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31!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33" y="2435760"/>
            <a:ext cx="10471763" cy="31387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11156" y="1082917"/>
            <a:ext cx="6812586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Look</a:t>
            </a:r>
            <a:r>
              <a:rPr lang="hr-HR" sz="2100" b="1" dirty="0"/>
              <a:t> at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faces</a:t>
            </a:r>
            <a:r>
              <a:rPr lang="hr-HR" sz="2100" b="1" dirty="0"/>
              <a:t> </a:t>
            </a:r>
            <a:r>
              <a:rPr lang="hr-HR" sz="2100" b="1" dirty="0" err="1"/>
              <a:t>and</a:t>
            </a:r>
            <a:r>
              <a:rPr lang="hr-HR" sz="2100" b="1" dirty="0"/>
              <a:t> </a:t>
            </a:r>
            <a:r>
              <a:rPr lang="hr-HR" sz="2100" b="1" dirty="0" err="1"/>
              <a:t>unscramble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</a:t>
            </a:r>
            <a:r>
              <a:rPr lang="hr-HR" sz="2100" b="1" dirty="0" err="1"/>
              <a:t>describing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feelings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Pogledaj slike i složi slova u riječi kako bi dobio nazive osjećaja na engleskom jeziku.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00F083D8-EB6A-492A-9C9B-CD59C88DECE6}"/>
              </a:ext>
            </a:extLst>
          </p:cNvPr>
          <p:cNvSpPr txBox="1">
            <a:spLocks/>
          </p:cNvSpPr>
          <p:nvPr/>
        </p:nvSpPr>
        <p:spPr>
          <a:xfrm>
            <a:off x="3152853" y="3915870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confused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B842295E-E103-4A0F-9AE7-0AB4D6CB1CF1}"/>
              </a:ext>
            </a:extLst>
          </p:cNvPr>
          <p:cNvSpPr txBox="1">
            <a:spLocks/>
          </p:cNvSpPr>
          <p:nvPr/>
        </p:nvSpPr>
        <p:spPr>
          <a:xfrm>
            <a:off x="3152853" y="4701134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frightened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DC512CB7-F2E2-4DAF-8060-82CCBEB98727}"/>
              </a:ext>
            </a:extLst>
          </p:cNvPr>
          <p:cNvSpPr txBox="1">
            <a:spLocks/>
          </p:cNvSpPr>
          <p:nvPr/>
        </p:nvSpPr>
        <p:spPr>
          <a:xfrm>
            <a:off x="9027576" y="3160329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bored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09EB6DB0-42C7-4459-AEA6-7CA74EBF661E}"/>
              </a:ext>
            </a:extLst>
          </p:cNvPr>
          <p:cNvSpPr txBox="1">
            <a:spLocks/>
          </p:cNvSpPr>
          <p:nvPr/>
        </p:nvSpPr>
        <p:spPr>
          <a:xfrm>
            <a:off x="9027576" y="390747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disappointed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FF864BA6-1258-495E-8803-318D35CA8F4A}"/>
              </a:ext>
            </a:extLst>
          </p:cNvPr>
          <p:cNvSpPr txBox="1">
            <a:spLocks/>
          </p:cNvSpPr>
          <p:nvPr/>
        </p:nvSpPr>
        <p:spPr>
          <a:xfrm>
            <a:off x="9027576" y="4701133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happy</a:t>
            </a:r>
            <a:endParaRPr lang="hr-HR" sz="2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28" grpId="0" build="p"/>
      <p:bldP spid="17" grpId="0" build="p"/>
      <p:bldP spid="18" grpId="0" build="p"/>
      <p:bldP spid="19" grpId="0" build="p"/>
      <p:bldP spid="2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-2235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38.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-2235"/>
            <a:ext cx="5123397" cy="68590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273037" y="280466"/>
            <a:ext cx="6699620" cy="2072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Odgovori na postavljena pitanja.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43" y="521840"/>
            <a:ext cx="4776140" cy="33760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5281CBEC-8019-40EA-A81A-82C75FF0A0FF}"/>
              </a:ext>
            </a:extLst>
          </p:cNvPr>
          <p:cNvSpPr txBox="1">
            <a:spLocks/>
          </p:cNvSpPr>
          <p:nvPr/>
        </p:nvSpPr>
        <p:spPr>
          <a:xfrm>
            <a:off x="5273037" y="801801"/>
            <a:ext cx="6699620" cy="4128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Jane was thrilled because the game was great.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Ravi was excited because he saw prehistoric animals and their skeletons.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Tony wasn't bored because his grandparents were talking about their childhood and the past.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Ian and his friends were disappointed because there were no free tables.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Sally and her friends were confused because they thought that the Atlantis was in the Mediterranean Sea. 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Peta and Gemma were frightened because the film looked so real.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BE9D7EED-7C32-4795-9B31-F3C28902BA04}"/>
              </a:ext>
            </a:extLst>
          </p:cNvPr>
          <p:cNvSpPr txBox="1">
            <a:spLocks/>
          </p:cNvSpPr>
          <p:nvPr/>
        </p:nvSpPr>
        <p:spPr>
          <a:xfrm>
            <a:off x="5134275" y="5979217"/>
            <a:ext cx="6775227" cy="128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Pridjeve kojima izričemo kako se netko osjeća možeš uvježbati i na sljedećoj poveznici:</a:t>
            </a:r>
            <a:br>
              <a:rPr lang="hr-HR" sz="2000" dirty="0"/>
            </a:br>
            <a:r>
              <a:rPr lang="hr-HR" sz="2000" dirty="0">
                <a:hlinkClick r:id="rId4"/>
              </a:rPr>
              <a:t>https://wordwall.net/play/718/143/261</a:t>
            </a:r>
            <a:endParaRPr lang="hr-HR" sz="2000" dirty="0"/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67B9C9D6-5513-42A8-B3E7-90D3A45D4A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982" y="4616067"/>
            <a:ext cx="4109501" cy="14628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179DD77E-BBC5-4D23-8FF4-154075771F09}"/>
              </a:ext>
            </a:extLst>
          </p:cNvPr>
          <p:cNvSpPr txBox="1">
            <a:spLocks/>
          </p:cNvSpPr>
          <p:nvPr/>
        </p:nvSpPr>
        <p:spPr>
          <a:xfrm>
            <a:off x="5134245" y="4863619"/>
            <a:ext cx="6699620" cy="2072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Gdje si ti bio prošli vikend? Sa kime si bio? Koliko dugo si bio tamo? Kako ti je bilo?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74662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23" grpId="0" build="p"/>
      <p:bldP spid="19" grpId="0" build="p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3" y="11967"/>
            <a:ext cx="5088083" cy="6811764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11157" y="65348"/>
            <a:ext cx="6886716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31!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59" y="472457"/>
            <a:ext cx="8589818" cy="370093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011798" y="664451"/>
            <a:ext cx="2911943" cy="3862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the questions and choose one feeling for each question. There are no wrong answers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Pročitaj pitanja i reci kako se ti osjećaš u navedenim situacijama. Nema krivih odgovora. Ako ti je neka riječ nepoznata – potraži je u rječniku.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00F083D8-EB6A-492A-9C9B-CD59C88DECE6}"/>
              </a:ext>
            </a:extLst>
          </p:cNvPr>
          <p:cNvSpPr txBox="1">
            <a:spLocks/>
          </p:cNvSpPr>
          <p:nvPr/>
        </p:nvSpPr>
        <p:spPr>
          <a:xfrm>
            <a:off x="901847" y="1973653"/>
            <a:ext cx="79562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Kako se osjećaš kad naporno učiš za test i onda dobiješ lošu ocjenu? 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37E7042-193F-4591-A879-7AC21146E20D}"/>
              </a:ext>
            </a:extLst>
          </p:cNvPr>
          <p:cNvSpPr txBox="1">
            <a:spLocks/>
          </p:cNvSpPr>
          <p:nvPr/>
        </p:nvSpPr>
        <p:spPr>
          <a:xfrm>
            <a:off x="901847" y="2614543"/>
            <a:ext cx="79562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Kako se osjećaš kad na ulici sretneš omiljenog glumca i on ti se potpiše na majicu? 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944934B-6110-44A5-A8FD-5FBA3C49EAB2}"/>
              </a:ext>
            </a:extLst>
          </p:cNvPr>
          <p:cNvSpPr txBox="1">
            <a:spLocks/>
          </p:cNvSpPr>
          <p:nvPr/>
        </p:nvSpPr>
        <p:spPr>
          <a:xfrm>
            <a:off x="901847" y="3052321"/>
            <a:ext cx="79562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Kako se osjećaš jutro nakon što si prethodne noći ostao dugo budan gledati TV? 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6A809E3-5C4B-4C2E-90FC-562FDCE98228}"/>
              </a:ext>
            </a:extLst>
          </p:cNvPr>
          <p:cNvSpPr txBox="1">
            <a:spLocks/>
          </p:cNvSpPr>
          <p:nvPr/>
        </p:nvSpPr>
        <p:spPr>
          <a:xfrm>
            <a:off x="901847" y="3470899"/>
            <a:ext cx="79562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Kako se osjećaš kad tim za koji navijaš izgubi neku bitnu utakmicu? 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80D2935-E3C1-49FE-B01B-26C89A197AA5}"/>
              </a:ext>
            </a:extLst>
          </p:cNvPr>
          <p:cNvSpPr txBox="1">
            <a:spLocks/>
          </p:cNvSpPr>
          <p:nvPr/>
        </p:nvSpPr>
        <p:spPr>
          <a:xfrm>
            <a:off x="901847" y="3867639"/>
            <a:ext cx="79562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Kako se osjećaš kad pročitaš laži o svom prijatelju na Facebooku? 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4DDB552-5FF9-4946-96CA-B1BFF37326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259" y="5674585"/>
            <a:ext cx="6096000" cy="4476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8D9D057B-2D3F-4294-BDF3-6A03208C4D35}"/>
              </a:ext>
            </a:extLst>
          </p:cNvPr>
          <p:cNvSpPr txBox="1">
            <a:spLocks/>
          </p:cNvSpPr>
          <p:nvPr/>
        </p:nvSpPr>
        <p:spPr>
          <a:xfrm>
            <a:off x="6609445" y="5067759"/>
            <a:ext cx="5388427" cy="1755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Think</a:t>
            </a:r>
            <a:r>
              <a:rPr lang="hr-HR" sz="2100" b="1" dirty="0"/>
              <a:t> </a:t>
            </a:r>
            <a:r>
              <a:rPr lang="hr-HR" sz="2100" b="1" dirty="0" err="1"/>
              <a:t>of</a:t>
            </a:r>
            <a:r>
              <a:rPr lang="hr-HR" sz="2100" b="1" dirty="0"/>
              <a:t> some more </a:t>
            </a:r>
            <a:r>
              <a:rPr lang="hr-HR" sz="2100" b="1" dirty="0" err="1"/>
              <a:t>questons</a:t>
            </a:r>
            <a:r>
              <a:rPr lang="hr-HR" sz="2100" b="1" dirty="0"/>
              <a:t> to </a:t>
            </a:r>
            <a:r>
              <a:rPr lang="hr-HR" sz="2100" b="1" dirty="0" err="1"/>
              <a:t>ask</a:t>
            </a:r>
            <a:r>
              <a:rPr lang="hr-HR" sz="2100" b="1" dirty="0"/>
              <a:t> </a:t>
            </a:r>
            <a:r>
              <a:rPr lang="hr-HR" sz="2100" b="1" dirty="0" err="1"/>
              <a:t>your</a:t>
            </a:r>
            <a:r>
              <a:rPr lang="hr-HR" sz="2100" b="1" dirty="0"/>
              <a:t> </a:t>
            </a:r>
            <a:r>
              <a:rPr lang="hr-HR" sz="2100" b="1" dirty="0" err="1"/>
              <a:t>friend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Smisli još nekoliko pitanja koje bi mogao upitati svog prijatelja, te ih zapiši u bilježnicu.</a:t>
            </a:r>
            <a:r>
              <a:rPr lang="hr-HR" sz="2100" b="1" dirty="0"/>
              <a:t> </a:t>
            </a:r>
            <a:r>
              <a:rPr lang="hr-HR" sz="2100" i="1" dirty="0"/>
              <a:t>Potom ih pošalji svom prijatelju i pričekaj odgovor.</a:t>
            </a:r>
          </a:p>
        </p:txBody>
      </p:sp>
    </p:spTree>
    <p:extLst>
      <p:ext uri="{BB962C8B-B14F-4D97-AF65-F5344CB8AC3E}">
        <p14:creationId xmlns:p14="http://schemas.microsoft.com/office/powerpoint/2010/main" val="396052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28" grpId="0" build="p"/>
      <p:bldP spid="11" grpId="0" build="p"/>
      <p:bldP spid="12" grpId="0" build="p"/>
      <p:bldP spid="13" grpId="0" build="p"/>
      <p:bldP spid="14" grpId="0" build="p"/>
      <p:bldP spid="1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3" y="11967"/>
            <a:ext cx="5088083" cy="681176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474" y="1743696"/>
            <a:ext cx="5371426" cy="370093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713474" y="967323"/>
            <a:ext cx="5371426" cy="3862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Match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</a:t>
            </a:r>
            <a:r>
              <a:rPr lang="hr-HR" sz="2100" b="1" dirty="0" err="1"/>
              <a:t>from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two</a:t>
            </a:r>
            <a:r>
              <a:rPr lang="hr-HR" sz="2100" b="1" dirty="0"/>
              <a:t> </a:t>
            </a:r>
            <a:r>
              <a:rPr lang="hr-HR" sz="2100" b="1" dirty="0" err="1"/>
              <a:t>columns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Spoji izraze.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476DB4C3-4411-4A33-9561-431DAEB53584}"/>
              </a:ext>
            </a:extLst>
          </p:cNvPr>
          <p:cNvSpPr txBox="1">
            <a:spLocks/>
          </p:cNvSpPr>
          <p:nvPr/>
        </p:nvSpPr>
        <p:spPr>
          <a:xfrm>
            <a:off x="8343432" y="3795949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09C93B3-4EF9-4275-AFBE-8F0373321DB8}"/>
              </a:ext>
            </a:extLst>
          </p:cNvPr>
          <p:cNvSpPr txBox="1">
            <a:spLocks/>
          </p:cNvSpPr>
          <p:nvPr/>
        </p:nvSpPr>
        <p:spPr>
          <a:xfrm>
            <a:off x="8343432" y="427354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B76853CD-B71B-4F79-8B32-A39EBDD60574}"/>
              </a:ext>
            </a:extLst>
          </p:cNvPr>
          <p:cNvSpPr txBox="1">
            <a:spLocks/>
          </p:cNvSpPr>
          <p:nvPr/>
        </p:nvSpPr>
        <p:spPr>
          <a:xfrm>
            <a:off x="8343432" y="4727130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F130C35A-8BA2-4AC3-9CA7-031C9608CAA9}"/>
              </a:ext>
            </a:extLst>
          </p:cNvPr>
          <p:cNvSpPr txBox="1">
            <a:spLocks/>
          </p:cNvSpPr>
          <p:nvPr/>
        </p:nvSpPr>
        <p:spPr>
          <a:xfrm>
            <a:off x="8343432" y="2383483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ED7FB6F3-A2E7-4E37-B1C6-53CD588F4EB1}"/>
              </a:ext>
            </a:extLst>
          </p:cNvPr>
          <p:cNvSpPr txBox="1">
            <a:spLocks/>
          </p:cNvSpPr>
          <p:nvPr/>
        </p:nvSpPr>
        <p:spPr>
          <a:xfrm>
            <a:off x="8343432" y="2857311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62438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5" grpId="0" build="p"/>
      <p:bldP spid="17" grpId="0" build="p"/>
      <p:bldP spid="18" grpId="0" build="p"/>
      <p:bldP spid="19" grpId="0" build="p"/>
      <p:bldP spid="2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-2235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38.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" y="-2235"/>
            <a:ext cx="5123397" cy="68590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273037" y="280466"/>
            <a:ext cx="6699620" cy="2072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r>
              <a:rPr lang="hr-HR" sz="2000" b="1" dirty="0"/>
              <a:t> to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Znaš li odgovoriti na sljedeća pitanja?</a:t>
            </a:r>
            <a:br>
              <a:rPr lang="hr-HR" sz="2000" i="1" dirty="0"/>
            </a:br>
            <a:endParaRPr lang="hr-HR" sz="2000" i="1" dirty="0"/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179DD77E-BBC5-4D23-8FF4-154075771F09}"/>
              </a:ext>
            </a:extLst>
          </p:cNvPr>
          <p:cNvSpPr txBox="1">
            <a:spLocks/>
          </p:cNvSpPr>
          <p:nvPr/>
        </p:nvSpPr>
        <p:spPr>
          <a:xfrm>
            <a:off x="5273037" y="1244906"/>
            <a:ext cx="6699620" cy="548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remember</a:t>
            </a:r>
            <a:r>
              <a:rPr lang="hr-HR" sz="2000" b="1" dirty="0"/>
              <a:t> </a:t>
            </a:r>
            <a:r>
              <a:rPr lang="en-US" sz="2000" b="1" dirty="0"/>
              <a:t>where </a:t>
            </a:r>
            <a:r>
              <a:rPr lang="hr-HR" sz="2000" b="1" dirty="0"/>
              <a:t>Ian </a:t>
            </a:r>
            <a:r>
              <a:rPr lang="hr-HR" sz="2000" b="1" dirty="0" err="1"/>
              <a:t>was</a:t>
            </a:r>
            <a:r>
              <a:rPr lang="en-US" sz="2000" b="1" dirty="0"/>
              <a:t> last weekend? </a:t>
            </a:r>
            <a:br>
              <a:rPr lang="hr-HR" sz="2000" b="1" dirty="0"/>
            </a:br>
            <a:r>
              <a:rPr lang="hr-HR" sz="2000" i="1" dirty="0"/>
              <a:t>Gdje je </a:t>
            </a:r>
            <a:r>
              <a:rPr lang="hr-HR" sz="2000" i="1" dirty="0" err="1"/>
              <a:t>Ravi</a:t>
            </a:r>
            <a:r>
              <a:rPr lang="hr-HR" sz="2000" i="1" dirty="0"/>
              <a:t> bio prošli tjedan?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</a:t>
            </a:r>
            <a:r>
              <a:rPr lang="hr-HR" sz="2000" b="1" dirty="0"/>
              <a:t> </a:t>
            </a:r>
            <a:r>
              <a:rPr lang="en-US" sz="2000" b="1" dirty="0"/>
              <a:t>was he with? </a:t>
            </a:r>
            <a:br>
              <a:rPr lang="hr-HR" sz="2000" b="1" dirty="0"/>
            </a:br>
            <a:r>
              <a:rPr lang="hr-HR" sz="2000" i="1" dirty="0"/>
              <a:t>Sa kime je bio?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was it?</a:t>
            </a:r>
            <a:br>
              <a:rPr lang="hr-HR" sz="2000" i="1" dirty="0"/>
            </a:br>
            <a:r>
              <a:rPr lang="hr-HR" sz="2000" i="1" dirty="0"/>
              <a:t>Kako mu je bilo?</a:t>
            </a:r>
          </a:p>
          <a:p>
            <a:pPr marL="0" indent="0">
              <a:buNone/>
            </a:pPr>
            <a:r>
              <a:rPr lang="en-US" sz="2000" b="1" dirty="0"/>
              <a:t>Do you remember</a:t>
            </a:r>
            <a:r>
              <a:rPr lang="hr-HR" sz="2000" b="1" dirty="0"/>
              <a:t> </a:t>
            </a:r>
            <a:r>
              <a:rPr lang="en-US" sz="2000" b="1" dirty="0"/>
              <a:t>where </a:t>
            </a:r>
            <a:r>
              <a:rPr lang="hr-HR" sz="2000" b="1" dirty="0" err="1"/>
              <a:t>Tony</a:t>
            </a:r>
            <a:r>
              <a:rPr lang="hr-HR" sz="2000" b="1" dirty="0"/>
              <a:t> </a:t>
            </a:r>
            <a:r>
              <a:rPr lang="hr-HR" sz="2000" b="1" dirty="0" err="1"/>
              <a:t>was</a:t>
            </a:r>
            <a:r>
              <a:rPr lang="en-US" sz="2000" b="1" dirty="0"/>
              <a:t> last weekend? </a:t>
            </a:r>
            <a:br>
              <a:rPr lang="hr-HR" sz="2000" b="1" dirty="0"/>
            </a:br>
            <a:r>
              <a:rPr lang="en-US" sz="2000" b="1" dirty="0"/>
              <a:t>Who</a:t>
            </a:r>
            <a:r>
              <a:rPr lang="hr-HR" sz="2000" b="1" dirty="0"/>
              <a:t> </a:t>
            </a:r>
            <a:r>
              <a:rPr lang="en-US" sz="2000" b="1" dirty="0"/>
              <a:t>was he with? </a:t>
            </a:r>
            <a:br>
              <a:rPr lang="hr-HR" sz="2000" b="1" dirty="0"/>
            </a:br>
            <a:r>
              <a:rPr lang="en-US" sz="2000" b="1" dirty="0"/>
              <a:t>How was it?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Do you remember</a:t>
            </a:r>
            <a:r>
              <a:rPr lang="hr-HR" sz="2000" b="1" dirty="0"/>
              <a:t> </a:t>
            </a:r>
            <a:r>
              <a:rPr lang="en-US" sz="2000" b="1" dirty="0"/>
              <a:t>where </a:t>
            </a:r>
            <a:r>
              <a:rPr lang="hr-HR" sz="2000" b="1" dirty="0" err="1"/>
              <a:t>Sally</a:t>
            </a:r>
            <a:r>
              <a:rPr lang="hr-HR" sz="2000" b="1" dirty="0"/>
              <a:t> </a:t>
            </a:r>
            <a:r>
              <a:rPr lang="hr-HR" sz="2000" b="1" dirty="0" err="1"/>
              <a:t>was</a:t>
            </a:r>
            <a:r>
              <a:rPr lang="en-US" sz="2000" b="1" dirty="0"/>
              <a:t> last weekend? </a:t>
            </a:r>
            <a:br>
              <a:rPr lang="hr-HR" sz="2000" b="1" dirty="0"/>
            </a:br>
            <a:r>
              <a:rPr lang="en-US" sz="2000" b="1" dirty="0"/>
              <a:t>Who</a:t>
            </a:r>
            <a:r>
              <a:rPr lang="hr-HR" sz="2000" b="1" dirty="0"/>
              <a:t> </a:t>
            </a:r>
            <a:r>
              <a:rPr lang="en-US" sz="2000" b="1" dirty="0"/>
              <a:t>was </a:t>
            </a:r>
            <a:r>
              <a:rPr lang="hr-HR" sz="2000" b="1" dirty="0"/>
              <a:t>s</a:t>
            </a:r>
            <a:r>
              <a:rPr lang="en-US" sz="2000" b="1" dirty="0"/>
              <a:t>he with? </a:t>
            </a:r>
            <a:br>
              <a:rPr lang="hr-HR" sz="2000" b="1" dirty="0"/>
            </a:br>
            <a:r>
              <a:rPr lang="en-US" sz="2000" b="1" dirty="0"/>
              <a:t>How was it?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Do you remember</a:t>
            </a:r>
            <a:r>
              <a:rPr lang="hr-HR" sz="2000" b="1" dirty="0"/>
              <a:t> </a:t>
            </a:r>
            <a:r>
              <a:rPr lang="en-US" sz="2000" b="1" dirty="0"/>
              <a:t>where </a:t>
            </a:r>
            <a:r>
              <a:rPr lang="hr-HR" sz="2000" b="1" dirty="0"/>
              <a:t>Peta </a:t>
            </a:r>
            <a:r>
              <a:rPr lang="hr-HR" sz="2000" b="1" dirty="0" err="1"/>
              <a:t>was</a:t>
            </a:r>
            <a:r>
              <a:rPr lang="en-US" sz="2000" b="1" dirty="0"/>
              <a:t> last weekend? </a:t>
            </a:r>
            <a:br>
              <a:rPr lang="hr-HR" sz="2000" b="1" dirty="0"/>
            </a:br>
            <a:r>
              <a:rPr lang="en-US" sz="2000" b="1" dirty="0"/>
              <a:t>Who</a:t>
            </a:r>
            <a:r>
              <a:rPr lang="hr-HR" sz="2000" b="1" dirty="0"/>
              <a:t> </a:t>
            </a:r>
            <a:r>
              <a:rPr lang="en-US" sz="2000" b="1" dirty="0"/>
              <a:t>was </a:t>
            </a:r>
            <a:r>
              <a:rPr lang="hr-HR" sz="2000" b="1" dirty="0"/>
              <a:t>s</a:t>
            </a:r>
            <a:r>
              <a:rPr lang="en-US" sz="2000" b="1" dirty="0"/>
              <a:t>he with? </a:t>
            </a:r>
            <a:br>
              <a:rPr lang="hr-HR" sz="2000" b="1" dirty="0"/>
            </a:br>
            <a:r>
              <a:rPr lang="en-US" sz="2000" b="1" dirty="0"/>
              <a:t>How was it?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88785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2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7" y="-2235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" y="-2235"/>
            <a:ext cx="5121169" cy="68590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8095669" y="1930845"/>
            <a:ext cx="3932743" cy="579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Nicola lives in the country. Listen to her talking about her week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b="1" dirty="0" err="1"/>
              <a:t>After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, m</a:t>
            </a:r>
            <a:r>
              <a:rPr lang="en-US" sz="2000" b="1" dirty="0" err="1"/>
              <a:t>atch</a:t>
            </a:r>
            <a:r>
              <a:rPr lang="en-US" sz="2000" b="1" dirty="0"/>
              <a:t> the days to the places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 err="1"/>
              <a:t>Nicola</a:t>
            </a:r>
            <a:r>
              <a:rPr lang="hr-HR" sz="2000" i="1" dirty="0"/>
              <a:t> živi na selu. Poslušaj zvučni zapis na sljedećoj poveznici i odgovori na pitanja, a potom poveži dane sa aktivnostima.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https://www.e-sfera.hr/dodatni-digitalni-sadrzaji/2067f955-c99f-4a6e-928b-16e48822fbc5/assets/audio/11__unit_03_lesson_2_-_a_week_in_the_country_1.mp3</a:t>
            </a: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06_11_Where_was_I">
            <a:hlinkClick r:id="" action="ppaction://media"/>
            <a:extLst>
              <a:ext uri="{FF2B5EF4-FFF2-40B4-BE49-F238E27FC236}">
                <a16:creationId xmlns:a16="http://schemas.microsoft.com/office/drawing/2014/main" id="{F55C039E-CEA8-4BC8-A555-9B42AABCDD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92837" y="5816204"/>
            <a:ext cx="609600" cy="6096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0887549-024D-4240-B2BF-36D49722DF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9563" y="1510526"/>
            <a:ext cx="7610475" cy="47625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53A5A6C-13B3-4B37-B31F-6F8FE9D894B0}"/>
              </a:ext>
            </a:extLst>
          </p:cNvPr>
          <p:cNvSpPr txBox="1">
            <a:spLocks/>
          </p:cNvSpPr>
          <p:nvPr/>
        </p:nvSpPr>
        <p:spPr>
          <a:xfrm>
            <a:off x="2572576" y="324782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FD6411F-D634-4C00-A2A6-1518E26B6101}"/>
              </a:ext>
            </a:extLst>
          </p:cNvPr>
          <p:cNvSpPr txBox="1">
            <a:spLocks/>
          </p:cNvSpPr>
          <p:nvPr/>
        </p:nvSpPr>
        <p:spPr>
          <a:xfrm>
            <a:off x="2583727" y="4216946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0635CAB-A6F1-41BC-9CDC-8F9D86B2D654}"/>
              </a:ext>
            </a:extLst>
          </p:cNvPr>
          <p:cNvSpPr txBox="1">
            <a:spLocks/>
          </p:cNvSpPr>
          <p:nvPr/>
        </p:nvSpPr>
        <p:spPr>
          <a:xfrm>
            <a:off x="2572576" y="5186070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2B806C9-C7E4-41FC-A333-DE61396EBC3B}"/>
              </a:ext>
            </a:extLst>
          </p:cNvPr>
          <p:cNvSpPr txBox="1">
            <a:spLocks/>
          </p:cNvSpPr>
          <p:nvPr/>
        </p:nvSpPr>
        <p:spPr>
          <a:xfrm>
            <a:off x="2572576" y="4701508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8A52C38-833B-463A-95D2-97164B351F65}"/>
              </a:ext>
            </a:extLst>
          </p:cNvPr>
          <p:cNvSpPr txBox="1">
            <a:spLocks/>
          </p:cNvSpPr>
          <p:nvPr/>
        </p:nvSpPr>
        <p:spPr>
          <a:xfrm>
            <a:off x="2572576" y="2761229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40CE661-3F8D-4663-8324-AB45BF8EDA4B}"/>
              </a:ext>
            </a:extLst>
          </p:cNvPr>
          <p:cNvSpPr txBox="1">
            <a:spLocks/>
          </p:cNvSpPr>
          <p:nvPr/>
        </p:nvSpPr>
        <p:spPr>
          <a:xfrm>
            <a:off x="2583727" y="5670632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6783E811-4463-4FFB-8182-644BAC7540FD}"/>
              </a:ext>
            </a:extLst>
          </p:cNvPr>
          <p:cNvSpPr txBox="1">
            <a:spLocks/>
          </p:cNvSpPr>
          <p:nvPr/>
        </p:nvSpPr>
        <p:spPr>
          <a:xfrm>
            <a:off x="2572576" y="3730353"/>
            <a:ext cx="2343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600" i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4628529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94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p"/>
      <p:bldP spid="15" grpId="0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</TotalTime>
  <Words>656</Words>
  <Application>Microsoft Office PowerPoint</Application>
  <PresentationFormat>Široki zaslon</PresentationFormat>
  <Paragraphs>124</Paragraphs>
  <Slides>14</Slides>
  <Notes>0</Notes>
  <HiddenSlides>0</HiddenSlides>
  <MMClips>8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20" baseType="lpstr">
      <vt:lpstr>Arial</vt:lpstr>
      <vt:lpstr>Calibri</vt:lpstr>
      <vt:lpstr>Cambria</vt:lpstr>
      <vt:lpstr>Avenir Next LT Pro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200</cp:revision>
  <dcterms:created xsi:type="dcterms:W3CDTF">2020-09-15T16:13:04Z</dcterms:created>
  <dcterms:modified xsi:type="dcterms:W3CDTF">2020-11-27T17:23:12Z</dcterms:modified>
</cp:coreProperties>
</file>